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1.xml" ContentType="application/vnd.openxmlformats-officedocument.wordprocessingml.header+xml"/>
  <Override PartName="/word/footer3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401EB05" w14:textId="35B6C33B" w:rsidR="00FD5AE7" w:rsidRPr="00073717" w:rsidRDefault="001A6F2E" w:rsidP="00073717">
      <w:pPr>
        <w:spacing w:after="120" w:line="480" w:lineRule="exact"/>
        <w:rPr>
          <w:rFonts w:ascii="Trebuchet MS" w:hAnsi="Trebuchet MS"/>
          <w:b/>
          <w:bCs/>
          <w:color w:val="23623E"/>
          <w:sz w:val="24"/>
          <w:szCs w:val="24"/>
        </w:rPr>
      </w:pPr>
      <w:r w:rsidRPr="00073717">
        <w:rPr>
          <w:rFonts w:ascii="Trebuchet MS" w:hAnsi="Trebuchet MS"/>
          <w:b/>
          <w:bCs/>
          <w:color w:val="23623E"/>
          <w:sz w:val="52"/>
          <w:szCs w:val="52"/>
        </w:rPr>
        <w:t>COMPLAINT</w:t>
      </w:r>
      <w:r w:rsidR="009F2AE3" w:rsidRPr="00073717">
        <w:rPr>
          <w:rFonts w:ascii="Trebuchet MS" w:hAnsi="Trebuchet MS"/>
          <w:b/>
          <w:bCs/>
          <w:color w:val="23623E"/>
          <w:sz w:val="52"/>
          <w:szCs w:val="52"/>
        </w:rPr>
        <w:t xml:space="preserve"> </w:t>
      </w:r>
      <w:r w:rsidR="048C4AAA" w:rsidRPr="00073717">
        <w:rPr>
          <w:rFonts w:ascii="Trebuchet MS" w:hAnsi="Trebuchet MS"/>
          <w:b/>
          <w:bCs/>
          <w:color w:val="23623E"/>
          <w:sz w:val="52"/>
          <w:szCs w:val="52"/>
        </w:rPr>
        <w:t>&amp;</w:t>
      </w:r>
      <w:r w:rsidR="009F2AE3" w:rsidRPr="00073717">
        <w:rPr>
          <w:rFonts w:ascii="Trebuchet MS" w:hAnsi="Trebuchet MS"/>
          <w:b/>
          <w:bCs/>
          <w:color w:val="23623E"/>
          <w:sz w:val="52"/>
          <w:szCs w:val="52"/>
        </w:rPr>
        <w:t xml:space="preserve"> SUGGESTION</w:t>
      </w:r>
      <w:r w:rsidR="009F2AE3" w:rsidRPr="00073717">
        <w:rPr>
          <w:rFonts w:ascii="Trebuchet MS" w:hAnsi="Trebuchet MS"/>
          <w:b/>
          <w:bCs/>
          <w:color w:val="23623E"/>
        </w:rPr>
        <w:t xml:space="preserve"> </w:t>
      </w:r>
      <w:r w:rsidRPr="00073717">
        <w:rPr>
          <w:rFonts w:ascii="Trebuchet MS" w:hAnsi="Trebuchet MS"/>
          <w:b/>
          <w:bCs/>
          <w:color w:val="23623E"/>
          <w:sz w:val="32"/>
          <w:szCs w:val="32"/>
        </w:rPr>
        <w:t>RECORD FORM</w:t>
      </w:r>
    </w:p>
    <w:p w14:paraId="1401EB06" w14:textId="54CA0F85" w:rsidR="00FD5AE7" w:rsidRPr="00433C07" w:rsidRDefault="001F47E1">
      <w:pPr>
        <w:rPr>
          <w:rFonts w:ascii="Trebuchet MS" w:eastAsia="Arial" w:hAnsi="Trebuchet MS" w:cs="Arial"/>
          <w:sz w:val="14"/>
          <w:szCs w:val="14"/>
        </w:rPr>
        <w:sectPr w:rsidR="00FD5AE7" w:rsidRPr="00433C07" w:rsidSect="00DE553E">
          <w:footerReference w:type="even" r:id="rId10"/>
          <w:footerReference w:type="first" r:id="rId11"/>
          <w:type w:val="continuous"/>
          <w:pgSz w:w="12240" w:h="15840"/>
          <w:pgMar w:top="989" w:right="1077" w:bottom="1077" w:left="1077" w:header="170" w:footer="227" w:gutter="0"/>
          <w:cols w:space="8" w:equalWidth="0">
            <w:col w:w="10203"/>
          </w:cols>
          <w:docGrid w:linePitch="299"/>
        </w:sectPr>
      </w:pPr>
      <w:r>
        <w:rPr>
          <w:noProof/>
        </w:rPr>
        <w:pict w14:anchorId="5CA45494">
          <v:rect id="_x0000_i1025" alt="" style="width:499.95pt;height:1.5pt;mso-width-percent:0;mso-height-percent:0;mso-position-horizontal:absolute;mso-width-percent:0;mso-height-percent:0" o:hrpct="980" o:hralign="center" o:hrstd="t" o:hrnoshade="t" o:hr="t" fillcolor="#c82800" stroked="f"/>
        </w:pict>
      </w:r>
    </w:p>
    <w:p w14:paraId="1401EB07" w14:textId="77777777" w:rsidR="00FD5AE7" w:rsidRPr="00433C07" w:rsidRDefault="00FD5AE7">
      <w:pPr>
        <w:spacing w:before="13" w:line="100" w:lineRule="exact"/>
        <w:rPr>
          <w:rFonts w:ascii="Trebuchet MS" w:hAnsi="Trebuchet MS"/>
          <w:sz w:val="10"/>
          <w:szCs w:val="10"/>
        </w:rPr>
      </w:pPr>
    </w:p>
    <w:tbl>
      <w:tblPr>
        <w:tblW w:w="0" w:type="auto"/>
        <w:tblInd w:w="167" w:type="dxa"/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3578"/>
        <w:gridCol w:w="6117"/>
      </w:tblGrid>
      <w:tr w:rsidR="00275946" w:rsidRPr="00275946" w14:paraId="1401EB0A" w14:textId="77777777" w:rsidTr="00EF5B4B">
        <w:trPr>
          <w:trHeight w:hRule="exact" w:val="514"/>
        </w:trPr>
        <w:tc>
          <w:tcPr>
            <w:tcW w:w="3578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  <w:shd w:val="clear" w:color="auto" w:fill="33843E"/>
            <w:vAlign w:val="center"/>
          </w:tcPr>
          <w:p w14:paraId="1401EB08" w14:textId="5DE36221" w:rsidR="00FD5AE7" w:rsidRPr="00EF5B4B" w:rsidRDefault="001A6F2E" w:rsidP="002D0434">
            <w:pPr>
              <w:pStyle w:val="TableParagraph"/>
              <w:spacing w:before="109"/>
              <w:ind w:left="113" w:right="11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Date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1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>of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2"/>
                <w:sz w:val="18"/>
                <w:szCs w:val="18"/>
              </w:rPr>
              <w:t xml:space="preserve"> </w:t>
            </w:r>
            <w:r w:rsidR="00346F15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c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omplaint</w:t>
            </w:r>
            <w:r w:rsidR="7BDF6A02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 xml:space="preserve"> </w:t>
            </w:r>
            <w:r w:rsidR="00BB702F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 xml:space="preserve">or </w:t>
            </w:r>
            <w:r w:rsidR="00346F15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s</w:t>
            </w:r>
            <w:r w:rsidR="009F2AE3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uggestion</w:t>
            </w:r>
          </w:p>
        </w:tc>
        <w:tc>
          <w:tcPr>
            <w:tcW w:w="6117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</w:tcPr>
          <w:p w14:paraId="1401EB09" w14:textId="77777777" w:rsidR="00FD5AE7" w:rsidRPr="00275946" w:rsidRDefault="00FD5AE7">
            <w:pPr>
              <w:rPr>
                <w:rFonts w:ascii="Trebuchet MS" w:hAnsi="Trebuchet MS"/>
                <w:b/>
                <w:bCs/>
                <w:color w:val="FFFFFF" w:themeColor="background1"/>
                <w:sz w:val="20"/>
                <w:szCs w:val="20"/>
              </w:rPr>
            </w:pPr>
          </w:p>
        </w:tc>
      </w:tr>
      <w:tr w:rsidR="00275946" w:rsidRPr="00275946" w14:paraId="1401EB0D" w14:textId="77777777" w:rsidTr="00EF5B4B">
        <w:trPr>
          <w:trHeight w:hRule="exact" w:val="662"/>
        </w:trPr>
        <w:tc>
          <w:tcPr>
            <w:tcW w:w="3578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  <w:shd w:val="clear" w:color="auto" w:fill="33843E"/>
            <w:vAlign w:val="center"/>
          </w:tcPr>
          <w:p w14:paraId="1401EB0B" w14:textId="16E92DF4" w:rsidR="00FD5AE7" w:rsidRPr="00EF5B4B" w:rsidRDefault="001A6F2E" w:rsidP="002D0434">
            <w:pPr>
              <w:pStyle w:val="TableParagraph"/>
              <w:spacing w:before="126"/>
              <w:ind w:left="102" w:right="189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Name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1"/>
                <w:sz w:val="18"/>
                <w:szCs w:val="18"/>
              </w:rPr>
              <w:t xml:space="preserve"> </w:t>
            </w:r>
            <w:r w:rsidR="00FA6B4C"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>of person giving complaint</w:t>
            </w:r>
            <w:r w:rsidR="125107C2"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 xml:space="preserve"> </w:t>
            </w:r>
            <w:r w:rsidR="55B1CFD8"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>or</w:t>
            </w:r>
            <w:r w:rsidR="125107C2"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 xml:space="preserve"> </w:t>
            </w:r>
            <w:r w:rsidR="00FA6B4C"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>suggestion</w:t>
            </w:r>
          </w:p>
        </w:tc>
        <w:tc>
          <w:tcPr>
            <w:tcW w:w="6117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</w:tcPr>
          <w:p w14:paraId="1CA013B0" w14:textId="77777777" w:rsidR="00FD5AE7" w:rsidRDefault="00FD5AE7">
            <w:pPr>
              <w:rPr>
                <w:rFonts w:ascii="Trebuchet MS" w:hAnsi="Trebuchet MS"/>
                <w:b/>
                <w:bCs/>
                <w:color w:val="FFFFFF" w:themeColor="background1"/>
                <w:sz w:val="20"/>
                <w:szCs w:val="20"/>
              </w:rPr>
            </w:pPr>
          </w:p>
          <w:p w14:paraId="1401EB0C" w14:textId="44200B1F" w:rsidR="00DE553E" w:rsidRPr="00DE553E" w:rsidRDefault="00DE553E" w:rsidP="00DE553E">
            <w:pPr>
              <w:tabs>
                <w:tab w:val="left" w:pos="5235"/>
              </w:tabs>
              <w:rPr>
                <w:rFonts w:ascii="Trebuchet MS" w:hAnsi="Trebuchet MS"/>
                <w:sz w:val="20"/>
                <w:szCs w:val="20"/>
              </w:rPr>
            </w:pPr>
            <w:r>
              <w:rPr>
                <w:rFonts w:ascii="Trebuchet MS" w:hAnsi="Trebuchet MS"/>
                <w:sz w:val="20"/>
                <w:szCs w:val="20"/>
              </w:rPr>
              <w:tab/>
            </w:r>
          </w:p>
        </w:tc>
      </w:tr>
      <w:tr w:rsidR="00275946" w:rsidRPr="00275946" w14:paraId="1401EB10" w14:textId="77777777" w:rsidTr="00EF5B4B">
        <w:trPr>
          <w:trHeight w:hRule="exact" w:val="706"/>
        </w:trPr>
        <w:tc>
          <w:tcPr>
            <w:tcW w:w="3578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  <w:shd w:val="clear" w:color="auto" w:fill="33843E"/>
            <w:vAlign w:val="center"/>
          </w:tcPr>
          <w:p w14:paraId="1401EB0E" w14:textId="688380BE" w:rsidR="00FD5AE7" w:rsidRPr="00EF5B4B" w:rsidRDefault="001A6F2E" w:rsidP="002D0434">
            <w:pPr>
              <w:pStyle w:val="TableParagraph"/>
              <w:spacing w:before="1" w:line="252" w:lineRule="exact"/>
              <w:ind w:left="102" w:right="11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Associated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GAP</w:t>
            </w:r>
            <w:r w:rsidR="00E55BF6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/ GRASP Principle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z w:val="18"/>
                <w:szCs w:val="18"/>
              </w:rPr>
              <w:t xml:space="preserve"> </w:t>
            </w:r>
            <w:r w:rsidR="22A388DC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(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s</w:t>
            </w:r>
            <w:r w:rsidR="557FAA59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)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1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Reference</w:t>
            </w:r>
          </w:p>
        </w:tc>
        <w:tc>
          <w:tcPr>
            <w:tcW w:w="6117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</w:tcPr>
          <w:p w14:paraId="1401EB0F" w14:textId="77777777" w:rsidR="00FD5AE7" w:rsidRPr="00275946" w:rsidRDefault="00FD5AE7">
            <w:pPr>
              <w:rPr>
                <w:rFonts w:ascii="Trebuchet MS" w:hAnsi="Trebuchet MS"/>
                <w:b/>
                <w:bCs/>
                <w:color w:val="FFFFFF" w:themeColor="background1"/>
                <w:sz w:val="20"/>
                <w:szCs w:val="20"/>
              </w:rPr>
            </w:pPr>
          </w:p>
        </w:tc>
      </w:tr>
      <w:tr w:rsidR="00275946" w:rsidRPr="00275946" w14:paraId="1401EB1D" w14:textId="77777777" w:rsidTr="00EF5B4B">
        <w:trPr>
          <w:trHeight w:hRule="exact" w:val="4447"/>
        </w:trPr>
        <w:tc>
          <w:tcPr>
            <w:tcW w:w="3578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  <w:shd w:val="clear" w:color="auto" w:fill="33843E"/>
            <w:vAlign w:val="center"/>
          </w:tcPr>
          <w:p w14:paraId="1401EB13" w14:textId="4455A035" w:rsidR="00FD5AE7" w:rsidRPr="00EF5B4B" w:rsidRDefault="001A6F2E" w:rsidP="002D0434">
            <w:pPr>
              <w:pStyle w:val="TableParagraph"/>
              <w:ind w:left="102" w:right="189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Details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1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>of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4"/>
                <w:sz w:val="18"/>
                <w:szCs w:val="18"/>
              </w:rPr>
              <w:t xml:space="preserve"> </w:t>
            </w:r>
            <w:r w:rsidR="00346F15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c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omplaint</w:t>
            </w:r>
            <w:r w:rsidR="7A595527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 xml:space="preserve"> </w:t>
            </w:r>
            <w:r w:rsidR="0AA5E70A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 xml:space="preserve">or </w:t>
            </w:r>
            <w:r w:rsidR="00346F15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s</w:t>
            </w:r>
            <w:r w:rsidR="009F2AE3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uggestion</w:t>
            </w:r>
          </w:p>
          <w:p w14:paraId="1401EB14" w14:textId="77777777" w:rsidR="00FD5AE7" w:rsidRPr="00EF5B4B" w:rsidRDefault="00FD5AE7" w:rsidP="002D0434">
            <w:pPr>
              <w:pStyle w:val="TableParagraph"/>
              <w:spacing w:before="10" w:line="110" w:lineRule="exact"/>
              <w:rPr>
                <w:rFonts w:ascii="Trebuchet MS" w:hAnsi="Trebuchet MS"/>
                <w:b/>
                <w:bCs/>
                <w:color w:val="FFFFFF" w:themeColor="background1"/>
                <w:sz w:val="18"/>
                <w:szCs w:val="18"/>
              </w:rPr>
            </w:pPr>
          </w:p>
          <w:p w14:paraId="1401EB16" w14:textId="77777777" w:rsidR="00FD5AE7" w:rsidRPr="00EF5B4B" w:rsidRDefault="001A6F2E" w:rsidP="002D0434">
            <w:pPr>
              <w:pStyle w:val="ListParagraph"/>
              <w:numPr>
                <w:ilvl w:val="0"/>
                <w:numId w:val="2"/>
              </w:numPr>
              <w:tabs>
                <w:tab w:val="left" w:pos="823"/>
              </w:tabs>
              <w:spacing w:after="120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position w:val="2"/>
                <w:sz w:val="18"/>
                <w:szCs w:val="18"/>
              </w:rPr>
              <w:t>Details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1"/>
                <w:position w:val="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position w:val="2"/>
                <w:sz w:val="18"/>
                <w:szCs w:val="18"/>
              </w:rPr>
              <w:t>of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2"/>
                <w:position w:val="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position w:val="2"/>
                <w:sz w:val="18"/>
                <w:szCs w:val="18"/>
              </w:rPr>
              <w:t xml:space="preserve">the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position w:val="2"/>
                <w:sz w:val="18"/>
                <w:szCs w:val="18"/>
              </w:rPr>
              <w:t>incident,</w:t>
            </w:r>
          </w:p>
          <w:p w14:paraId="1401EB17" w14:textId="77777777" w:rsidR="00FD5AE7" w:rsidRPr="00EF5B4B" w:rsidRDefault="001A6F2E" w:rsidP="002D0434">
            <w:pPr>
              <w:pStyle w:val="ListParagraph"/>
              <w:numPr>
                <w:ilvl w:val="0"/>
                <w:numId w:val="2"/>
              </w:numPr>
              <w:tabs>
                <w:tab w:val="left" w:pos="823"/>
              </w:tabs>
              <w:spacing w:after="120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position w:val="2"/>
                <w:sz w:val="18"/>
                <w:szCs w:val="18"/>
              </w:rPr>
              <w:t>Persons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position w:val="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position w:val="2"/>
                <w:sz w:val="18"/>
                <w:szCs w:val="18"/>
              </w:rPr>
              <w:t>involved,</w:t>
            </w:r>
          </w:p>
          <w:p w14:paraId="1401EB18" w14:textId="77777777" w:rsidR="00FD5AE7" w:rsidRPr="00EF5B4B" w:rsidRDefault="001A6F2E" w:rsidP="002D0434">
            <w:pPr>
              <w:pStyle w:val="ListParagraph"/>
              <w:numPr>
                <w:ilvl w:val="0"/>
                <w:numId w:val="2"/>
              </w:numPr>
              <w:tabs>
                <w:tab w:val="left" w:pos="823"/>
              </w:tabs>
              <w:spacing w:after="120" w:line="232" w:lineRule="exact"/>
              <w:ind w:right="841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position w:val="2"/>
                <w:sz w:val="18"/>
                <w:szCs w:val="18"/>
              </w:rPr>
              <w:t>Reason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position w:val="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position w:val="2"/>
                <w:sz w:val="18"/>
                <w:szCs w:val="18"/>
              </w:rPr>
              <w:t>for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position w:val="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position w:val="2"/>
                <w:sz w:val="18"/>
                <w:szCs w:val="18"/>
              </w:rPr>
              <w:t>the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23"/>
                <w:position w:val="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complaint</w:t>
            </w:r>
            <w:r w:rsidR="009F2AE3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 xml:space="preserve"> / suggestion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,</w:t>
            </w:r>
          </w:p>
          <w:p w14:paraId="1401EB19" w14:textId="77777777" w:rsidR="00FD5AE7" w:rsidRPr="00EF5B4B" w:rsidRDefault="001A6F2E" w:rsidP="002D0434">
            <w:pPr>
              <w:pStyle w:val="ListParagraph"/>
              <w:numPr>
                <w:ilvl w:val="0"/>
                <w:numId w:val="2"/>
              </w:numPr>
              <w:tabs>
                <w:tab w:val="left" w:pos="823"/>
              </w:tabs>
              <w:spacing w:after="120" w:line="236" w:lineRule="exact"/>
              <w:ind w:right="1000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position w:val="2"/>
                <w:sz w:val="18"/>
                <w:szCs w:val="18"/>
              </w:rPr>
              <w:t>Details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1"/>
                <w:position w:val="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position w:val="2"/>
                <w:sz w:val="18"/>
                <w:szCs w:val="18"/>
              </w:rPr>
              <w:t>of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2"/>
                <w:position w:val="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position w:val="2"/>
                <w:sz w:val="18"/>
                <w:szCs w:val="18"/>
              </w:rPr>
              <w:t>the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24"/>
                <w:position w:val="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complainant,</w:t>
            </w:r>
          </w:p>
          <w:p w14:paraId="1401EB1A" w14:textId="3977D9DE" w:rsidR="00DC2390" w:rsidRPr="005E3E5C" w:rsidRDefault="00DC2390" w:rsidP="002D0434">
            <w:pPr>
              <w:pStyle w:val="ListParagraph"/>
              <w:numPr>
                <w:ilvl w:val="0"/>
                <w:numId w:val="2"/>
              </w:numPr>
              <w:tabs>
                <w:tab w:val="left" w:pos="823"/>
              </w:tabs>
              <w:spacing w:after="120" w:line="236" w:lineRule="exact"/>
              <w:ind w:right="126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5E3E5C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 xml:space="preserve">Timeframe for complaint </w:t>
            </w:r>
            <w:r w:rsidR="35044271" w:rsidRPr="005E3E5C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or</w:t>
            </w:r>
            <w:r w:rsidR="009F2AE3" w:rsidRPr="005E3E5C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 xml:space="preserve"> suggestion r</w:t>
            </w:r>
            <w:r w:rsidRPr="005E3E5C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esolution</w:t>
            </w:r>
            <w:r w:rsidR="009D5348" w:rsidRPr="005E3E5C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 xml:space="preserve"> (for </w:t>
            </w:r>
            <w:r w:rsidR="00797EE7" w:rsidRPr="005E3E5C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worker complaints resolution timeframe of up to 30 days after filing or before the last day of employment, if this is less than 30 days after filing</w:t>
            </w:r>
          </w:p>
          <w:p w14:paraId="1401EB1B" w14:textId="77777777" w:rsidR="00FD5AE7" w:rsidRPr="00EF5B4B" w:rsidRDefault="001A6F2E" w:rsidP="002D0434">
            <w:pPr>
              <w:pStyle w:val="ListParagraph"/>
              <w:numPr>
                <w:ilvl w:val="0"/>
                <w:numId w:val="2"/>
              </w:numPr>
              <w:tabs>
                <w:tab w:val="left" w:pos="823"/>
              </w:tabs>
              <w:spacing w:after="120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position w:val="2"/>
                <w:sz w:val="18"/>
                <w:szCs w:val="18"/>
              </w:rPr>
              <w:t>Other relevant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2"/>
                <w:position w:val="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position w:val="2"/>
                <w:sz w:val="18"/>
                <w:szCs w:val="18"/>
              </w:rPr>
              <w:t>details</w:t>
            </w:r>
          </w:p>
        </w:tc>
        <w:tc>
          <w:tcPr>
            <w:tcW w:w="6117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</w:tcPr>
          <w:p w14:paraId="1401EB1C" w14:textId="77777777" w:rsidR="00FD5AE7" w:rsidRPr="00275946" w:rsidRDefault="00FD5AE7">
            <w:pPr>
              <w:rPr>
                <w:rFonts w:ascii="Trebuchet MS" w:hAnsi="Trebuchet MS"/>
                <w:b/>
                <w:bCs/>
                <w:color w:val="FFFFFF" w:themeColor="background1"/>
                <w:sz w:val="20"/>
                <w:szCs w:val="20"/>
              </w:rPr>
            </w:pPr>
          </w:p>
        </w:tc>
      </w:tr>
      <w:tr w:rsidR="00275946" w:rsidRPr="00275946" w14:paraId="1401EB27" w14:textId="77777777" w:rsidTr="00EF5B4B">
        <w:trPr>
          <w:trHeight w:hRule="exact" w:val="2628"/>
        </w:trPr>
        <w:tc>
          <w:tcPr>
            <w:tcW w:w="3578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  <w:shd w:val="clear" w:color="auto" w:fill="33843E"/>
            <w:vAlign w:val="center"/>
          </w:tcPr>
          <w:p w14:paraId="1401EB25" w14:textId="5F584F16" w:rsidR="00FD5AE7" w:rsidRPr="00EF5B4B" w:rsidRDefault="001A6F2E" w:rsidP="002D0434">
            <w:pPr>
              <w:pStyle w:val="TableParagraph"/>
              <w:spacing w:line="258" w:lineRule="auto"/>
              <w:ind w:left="102" w:right="189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Action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z w:val="18"/>
                <w:szCs w:val="18"/>
              </w:rPr>
              <w:t>Taken/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Resolution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28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(what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has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1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been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done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z w:val="18"/>
                <w:szCs w:val="18"/>
              </w:rPr>
              <w:t>to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29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follow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3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z w:val="18"/>
                <w:szCs w:val="18"/>
              </w:rPr>
              <w:t>up on the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complaint</w:t>
            </w:r>
            <w:r w:rsidR="652669D3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 xml:space="preserve"> or </w:t>
            </w:r>
            <w:r w:rsidR="009F2AE3"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suggestion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)</w:t>
            </w:r>
          </w:p>
        </w:tc>
        <w:tc>
          <w:tcPr>
            <w:tcW w:w="6117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</w:tcPr>
          <w:p w14:paraId="1401EB26" w14:textId="77777777" w:rsidR="00FD5AE7" w:rsidRPr="00275946" w:rsidRDefault="00FD5AE7">
            <w:pPr>
              <w:rPr>
                <w:rFonts w:ascii="Trebuchet MS" w:hAnsi="Trebuchet MS"/>
                <w:b/>
                <w:bCs/>
                <w:color w:val="FFFFFF" w:themeColor="background1"/>
                <w:sz w:val="20"/>
                <w:szCs w:val="20"/>
              </w:rPr>
            </w:pPr>
          </w:p>
        </w:tc>
      </w:tr>
      <w:tr w:rsidR="00275946" w:rsidRPr="00275946" w14:paraId="1401EB2B" w14:textId="77777777" w:rsidTr="00EF5B4B">
        <w:trPr>
          <w:trHeight w:hRule="exact" w:val="697"/>
        </w:trPr>
        <w:tc>
          <w:tcPr>
            <w:tcW w:w="3578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  <w:shd w:val="clear" w:color="auto" w:fill="33843E"/>
            <w:vAlign w:val="center"/>
          </w:tcPr>
          <w:p w14:paraId="1401EB29" w14:textId="77777777" w:rsidR="00FD5AE7" w:rsidRPr="00EF5B4B" w:rsidRDefault="001A6F2E" w:rsidP="002D0434">
            <w:pPr>
              <w:pStyle w:val="TableParagraph"/>
              <w:ind w:left="102" w:right="189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Resolved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z w:val="18"/>
                <w:szCs w:val="18"/>
              </w:rPr>
              <w:t xml:space="preserve"> By</w:t>
            </w:r>
          </w:p>
        </w:tc>
        <w:tc>
          <w:tcPr>
            <w:tcW w:w="6117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</w:tcPr>
          <w:p w14:paraId="1401EB2A" w14:textId="77777777" w:rsidR="00FD5AE7" w:rsidRPr="00275946" w:rsidRDefault="00FD5AE7">
            <w:pPr>
              <w:rPr>
                <w:rFonts w:ascii="Trebuchet MS" w:hAnsi="Trebuchet MS"/>
                <w:b/>
                <w:bCs/>
                <w:color w:val="FFFFFF" w:themeColor="background1"/>
                <w:sz w:val="20"/>
                <w:szCs w:val="20"/>
              </w:rPr>
            </w:pPr>
          </w:p>
        </w:tc>
      </w:tr>
      <w:tr w:rsidR="00275946" w:rsidRPr="00275946" w14:paraId="1401EB2F" w14:textId="77777777" w:rsidTr="00EF5B4B">
        <w:trPr>
          <w:trHeight w:hRule="exact" w:val="638"/>
        </w:trPr>
        <w:tc>
          <w:tcPr>
            <w:tcW w:w="3578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  <w:shd w:val="clear" w:color="auto" w:fill="33843E"/>
            <w:vAlign w:val="center"/>
          </w:tcPr>
          <w:p w14:paraId="1401EB2D" w14:textId="77777777" w:rsidR="00FD5AE7" w:rsidRPr="00EF5B4B" w:rsidRDefault="001A6F2E" w:rsidP="002D0434">
            <w:pPr>
              <w:pStyle w:val="TableParagraph"/>
              <w:ind w:left="102" w:right="189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Date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1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Resolved</w:t>
            </w:r>
          </w:p>
        </w:tc>
        <w:tc>
          <w:tcPr>
            <w:tcW w:w="6117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</w:tcPr>
          <w:p w14:paraId="1401EB2E" w14:textId="77777777" w:rsidR="00FD5AE7" w:rsidRPr="00275946" w:rsidRDefault="00FD5AE7">
            <w:pPr>
              <w:rPr>
                <w:rFonts w:ascii="Trebuchet MS" w:hAnsi="Trebuchet MS"/>
                <w:b/>
                <w:bCs/>
                <w:color w:val="FFFFFF" w:themeColor="background1"/>
                <w:sz w:val="20"/>
                <w:szCs w:val="20"/>
              </w:rPr>
            </w:pPr>
          </w:p>
        </w:tc>
      </w:tr>
      <w:tr w:rsidR="00275946" w:rsidRPr="00275946" w14:paraId="1401EB33" w14:textId="77777777" w:rsidTr="00EF5B4B">
        <w:trPr>
          <w:trHeight w:hRule="exact" w:val="1218"/>
        </w:trPr>
        <w:tc>
          <w:tcPr>
            <w:tcW w:w="3578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  <w:shd w:val="clear" w:color="auto" w:fill="33843E"/>
            <w:vAlign w:val="center"/>
          </w:tcPr>
          <w:p w14:paraId="1401EB30" w14:textId="77777777" w:rsidR="00FD5AE7" w:rsidRPr="00EF5B4B" w:rsidRDefault="001A6F2E" w:rsidP="002D0434">
            <w:pPr>
              <w:pStyle w:val="TableParagraph"/>
              <w:spacing w:before="76"/>
              <w:ind w:left="102" w:right="189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Date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1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Parties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Informed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2"/>
                <w:sz w:val="18"/>
                <w:szCs w:val="18"/>
              </w:rPr>
              <w:t xml:space="preserve"> of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21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Outcome</w:t>
            </w:r>
          </w:p>
          <w:p w14:paraId="1401EB31" w14:textId="77777777" w:rsidR="00FD5AE7" w:rsidRPr="00EF5B4B" w:rsidRDefault="001A6F2E" w:rsidP="002D0434">
            <w:pPr>
              <w:pStyle w:val="TableParagraph"/>
              <w:spacing w:before="39"/>
              <w:ind w:left="102" w:right="189"/>
              <w:rPr>
                <w:rFonts w:ascii="Trebuchet MS" w:eastAsia="Arial" w:hAnsi="Trebuchet MS" w:cs="Arial"/>
                <w:b/>
                <w:bCs/>
                <w:color w:val="FFFFFF" w:themeColor="background1"/>
                <w:sz w:val="18"/>
                <w:szCs w:val="18"/>
              </w:rPr>
            </w:pP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"/>
                <w:sz w:val="18"/>
                <w:szCs w:val="18"/>
              </w:rPr>
              <w:t>(e.g.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12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z w:val="18"/>
                <w:szCs w:val="18"/>
              </w:rPr>
              <w:t>complainant,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-9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z w:val="18"/>
                <w:szCs w:val="18"/>
              </w:rPr>
              <w:t>others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pacing w:val="24"/>
                <w:w w:val="99"/>
                <w:sz w:val="18"/>
                <w:szCs w:val="18"/>
              </w:rPr>
              <w:t xml:space="preserve"> </w:t>
            </w:r>
            <w:r w:rsidRPr="00EF5B4B">
              <w:rPr>
                <w:rFonts w:ascii="Trebuchet MS" w:hAnsi="Trebuchet MS"/>
                <w:b/>
                <w:bCs/>
                <w:color w:val="FFFFFF" w:themeColor="background1"/>
                <w:sz w:val="18"/>
                <w:szCs w:val="18"/>
              </w:rPr>
              <w:t>affected)</w:t>
            </w:r>
          </w:p>
        </w:tc>
        <w:tc>
          <w:tcPr>
            <w:tcW w:w="6117" w:type="dxa"/>
            <w:tcBorders>
              <w:top w:val="single" w:sz="5" w:space="0" w:color="000000" w:themeColor="text1"/>
              <w:left w:val="single" w:sz="5" w:space="0" w:color="000000" w:themeColor="text1"/>
              <w:bottom w:val="single" w:sz="5" w:space="0" w:color="000000" w:themeColor="text1"/>
              <w:right w:val="single" w:sz="5" w:space="0" w:color="000000" w:themeColor="text1"/>
            </w:tcBorders>
          </w:tcPr>
          <w:p w14:paraId="1401EB32" w14:textId="77777777" w:rsidR="00FD5AE7" w:rsidRPr="00275946" w:rsidRDefault="00FD5AE7">
            <w:pPr>
              <w:rPr>
                <w:rFonts w:ascii="Trebuchet MS" w:hAnsi="Trebuchet MS"/>
                <w:b/>
                <w:bCs/>
                <w:color w:val="FFFFFF" w:themeColor="background1"/>
                <w:sz w:val="20"/>
                <w:szCs w:val="20"/>
              </w:rPr>
            </w:pPr>
          </w:p>
        </w:tc>
      </w:tr>
    </w:tbl>
    <w:p w14:paraId="1401EB3D" w14:textId="77777777" w:rsidR="00B437CD" w:rsidRDefault="00B437CD" w:rsidP="005115EF"/>
    <w:sectPr w:rsidR="00B437CD" w:rsidSect="00DE553E">
      <w:headerReference w:type="default" r:id="rId12"/>
      <w:footerReference w:type="default" r:id="rId13"/>
      <w:type w:val="continuous"/>
      <w:pgSz w:w="12240" w:h="15840"/>
      <w:pgMar w:top="720" w:right="920" w:bottom="0" w:left="960" w:header="720" w:footer="720" w:gutter="0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16409D2" w14:textId="77777777" w:rsidR="00465244" w:rsidRDefault="00465244" w:rsidP="00791403">
      <w:r>
        <w:separator/>
      </w:r>
    </w:p>
  </w:endnote>
  <w:endnote w:type="continuationSeparator" w:id="0">
    <w:p w14:paraId="2ADA7875" w14:textId="77777777" w:rsidR="00465244" w:rsidRDefault="00465244" w:rsidP="00791403">
      <w:r>
        <w:continuationSeparator/>
      </w:r>
    </w:p>
  </w:endnote>
  <w:endnote w:type="continuationNotice" w:id="1">
    <w:p w14:paraId="6C351D27" w14:textId="77777777" w:rsidR="00465244" w:rsidRDefault="00465244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Trebuchet MS">
    <w:panose1 w:val="020B0603020202020204"/>
    <w:charset w:val="00"/>
    <w:family w:val="swiss"/>
    <w:pitch w:val="variable"/>
    <w:sig w:usb0="00000687" w:usb1="00000000" w:usb2="00000000" w:usb3="00000000" w:csb0="0000009F" w:csb1="00000000"/>
  </w:font>
  <w:font w:name="PMingLiU">
    <w:altName w:val="新細明體"/>
    <w:panose1 w:val="02010601000101010101"/>
    <w:charset w:val="88"/>
    <w:family w:val="roman"/>
    <w:pitch w:val="variable"/>
    <w:sig w:usb0="A00002FF" w:usb1="28CFFCFA" w:usb2="00000016" w:usb3="00000000" w:csb0="001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281FD84" w14:textId="7CEE8E0F" w:rsidR="00692913" w:rsidRDefault="00692913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9264" behindDoc="0" locked="0" layoutInCell="1" allowOverlap="1" wp14:anchorId="66CCBFFF" wp14:editId="66396B55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857250" cy="323850"/>
              <wp:effectExtent l="0" t="0" r="0" b="0"/>
              <wp:wrapNone/>
              <wp:docPr id="1876467906" name="Text Box 2" descr="IN-CONFIDENCE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57250" cy="323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F23290B" w14:textId="32EA6BE1" w:rsidR="00692913" w:rsidRPr="0022734F" w:rsidRDefault="00692913">
                          <w:pPr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18"/>
                              <w:szCs w:val="18"/>
                            </w:rPr>
                          </w:pPr>
                          <w:r w:rsidRPr="0022734F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18"/>
                              <w:szCs w:val="18"/>
                            </w:rPr>
                            <w:t>IN-CONFIDENCE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6CCBFFF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alt="IN-CONFIDENCE" style="position:absolute;margin-left:0;margin-top:0;width:67.5pt;height:25.5pt;z-index:251659264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xEjsCQIAABUEAAAOAAAAZHJzL2Uyb0RvYy54bWysU01v2zAMvQ/YfxB0X+ykyJYZcYqsRYYB&#10;QVsgHXpWZCk2IImCpMTOfv0o2U62tqdhF/mZpPjx+LS87bQiJ+F8A6ak00lOiTAcqsYcSvrzefNp&#10;QYkPzFRMgRElPQtPb1cfPyxbW4gZ1KAq4QgmMb5obUnrEGyRZZ7XQjM/ASsMOiU4zQL+ukNWOdZi&#10;dq2yWZ5/zlpwlXXAhfdove+ddJXySyl4eJTSi0BUSbG3kE6Xzn08s9WSFQfHbN3woQ32D11o1hgs&#10;ekl1zwIjR9e8SaUb7sCDDBMOOgMpGy7SDDjNNH81za5mVqRZkBxvLzT5/5eWP5x29smR0H2DDhcY&#10;CWmtLzwa4zyddDp+sVOCfqTwfKFNdIFwNC7mX2Zz9HB03cxuFogxS3a9bJ0P3wVoEkFJHW4lkcVO&#10;Wx/60DEk1jKwaZRKm1HmLwPmjJbs2mFEodt3Q9t7qM44jYN+0d7yTYM1t8yHJ+Zws9gmqjU84iEV&#10;tCWFAVFSg/v1nj3GI+HopaRFpZTUoJQpUT8MLiKKagRuBPsEpl/zeY5+c9R3gPqb4lOwPEG0uqBG&#10;KB3oF9TxOhZCFzMcy5V0P8K70EsW3wEX63UKQv1YFrZmZ3lMHXmKJD53L8zZgemAK3qAUUaseEV4&#10;Hxtvers+BqQ9bSNy2hM5UI3aS/sc3kkU95//Ker6mle/AQAA//8DAFBLAwQUAAYACAAAACEAif6o&#10;WdkAAAAEAQAADwAAAGRycy9kb3ducmV2LnhtbEyPwUrDQBCG74LvsIzgzW7aUJGYTZGCp4rQ1ou3&#10;6e40iWZnQ3bTpm/v1IteBn7+4ZtvytXkO3WiIbaBDcxnGShiG1zLtYGP/evDE6iYkB12gcnAhSKs&#10;qtubEgsXzryl0y7VSiAcCzTQpNQXWkfbkMc4Cz2xdMcweEwSh1q7Ac8C951eZNmj9tiyXGiwp3VD&#10;9ns3egPLbXob33mff06Ly9emX9v8uLHG3N9NL8+gEk3pbxmu+qIOlTgdwsguqs6APJJ+57XLlxIP&#10;Ap5noKtS/5evfgAAAP//AwBQSwECLQAUAAYACAAAACEAtoM4kv4AAADhAQAAEwAAAAAAAAAAAAAA&#10;AAAAAAAAW0NvbnRlbnRfVHlwZXNdLnhtbFBLAQItABQABgAIAAAAIQA4/SH/1gAAAJQBAAALAAAA&#10;AAAAAAAAAAAAAC8BAABfcmVscy8ucmVsc1BLAQItABQABgAIAAAAIQAixEjsCQIAABUEAAAOAAAA&#10;AAAAAAAAAAAAAC4CAABkcnMvZTJvRG9jLnhtbFBLAQItABQABgAIAAAAIQCJ/qhZ2QAAAAQBAAAP&#10;AAAAAAAAAAAAAAAAAGMEAABkcnMvZG93bnJldi54bWxQSwUGAAAAAAQABADzAAAAaQUAAAAA&#10;" filled="f" stroked="f">
              <v:textbox style="mso-fit-shape-to-text:t" inset="0,0,0,15pt">
                <w:txbxContent>
                  <w:p w14:paraId="6F23290B" w14:textId="32EA6BE1" w:rsidR="00692913" w:rsidRPr="0022734F" w:rsidRDefault="00692913">
                    <w:pPr>
                      <w:rPr>
                        <w:rFonts w:ascii="Aptos" w:eastAsia="Aptos" w:hAnsi="Aptos" w:cs="Aptos"/>
                        <w:noProof/>
                        <w:color w:val="000000"/>
                        <w:sz w:val="18"/>
                        <w:szCs w:val="18"/>
                      </w:rPr>
                    </w:pPr>
                    <w:r w:rsidRPr="0022734F">
                      <w:rPr>
                        <w:rFonts w:ascii="Aptos" w:eastAsia="Aptos" w:hAnsi="Aptos" w:cs="Aptos"/>
                        <w:noProof/>
                        <w:color w:val="000000"/>
                        <w:sz w:val="18"/>
                        <w:szCs w:val="18"/>
                      </w:rPr>
                      <w:t>IN-CONFIDENCE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C25D2B5" w14:textId="757C20C8" w:rsidR="00692913" w:rsidRDefault="00692913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0" behindDoc="0" locked="0" layoutInCell="1" allowOverlap="1" wp14:anchorId="36028108" wp14:editId="1F26C3CD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857250" cy="323850"/>
              <wp:effectExtent l="0" t="0" r="0" b="0"/>
              <wp:wrapNone/>
              <wp:docPr id="1315268389" name="Text Box 1" descr="IN-CONFIDENCE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57250" cy="323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E74E150" w14:textId="34F4672C" w:rsidR="00692913" w:rsidRPr="0022734F" w:rsidRDefault="00692913">
                          <w:pPr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18"/>
                              <w:szCs w:val="18"/>
                            </w:rPr>
                          </w:pPr>
                          <w:r w:rsidRPr="0022734F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18"/>
                              <w:szCs w:val="18"/>
                            </w:rPr>
                            <w:t>IN-CONFIDENCE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6028108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7" type="#_x0000_t202" alt="IN-CONFIDENCE" style="position:absolute;margin-left:0;margin-top:0;width:67.5pt;height:25.5pt;z-index:25165824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wvwADQIAABwEAAAOAAAAZHJzL2Uyb0RvYy54bWysU01v2zAMvQ/YfxB0X+ykyNYZcYqsRYYB&#10;QVsgHXpWZCk2IIsCpcTOfv0oOU62bqdhF/mZpPjx+LS461vDjgp9A7bk00nOmbISqsbuS/79Zf3h&#10;ljMfhK2EAatKflKe3y3fv1t0rlAzqMFUChklsb7oXMnrEFyRZV7WqhV+Ak5ZcmrAVgT6xX1Woego&#10;e2uyWZ5/zDrAyiFI5T1ZHwYnX6b8WisZnrT2KjBTcuotpBPTuYtntlyIYo/C1Y08tyH+oYtWNJaK&#10;XlI9iCDYAZs/UrWNRPCgw0RCm4HWjVRpBppmmr+ZZlsLp9IsRI53F5r8/0srH49b94ws9F+gpwVG&#10;QjrnC0/GOE+vsY1f6pSRnyg8XWhTfWCSjLfzT7M5eSS5bmY3t4QpS3a97NCHrwpaFkHJkbaSyBLH&#10;jQ9D6BgSa1lYN8akzRj7m4FyRkt27TCi0O961lQln43d76A60VAIw769k+uGSm+ED88CacHULYk2&#10;PNGhDXQlhzPirAb88Td7jCfeyctZR4IpuSVFc2a+WdpH1NYIcAS7BKaf83lOfnto74FkOKUX4WSC&#10;ZMVgRqgR2leS8yoWIpewksqVfDfC+zAol56DVKtVCiIZORE2dutkTB3pily+9K8C3ZnwQJt6hFFN&#10;onjD+xAbb3q3OgRiPy0lUjsQeWacJJjWen4uUeO//qeo66Ne/gQAAP//AwBQSwMEFAAGAAgAAAAh&#10;AIn+qFnZAAAABAEAAA8AAABkcnMvZG93bnJldi54bWxMj8FKw0AQhu+C77CM4M1u2lCRmE2RgqeK&#10;0NaLt+nuNIlmZ0N206Zv79SLXgZ+/uGbb8rV5Dt1oiG2gQ3MZxkoYhtcy7WBj/3rwxOomJAddoHJ&#10;wIUirKrbmxILF868pdMu1UogHAs00KTUF1pH25DHOAs9sXTHMHhMEodauwHPAvedXmTZo/bYslxo&#10;sKd1Q/Z7N3oDy216G995n39Oi8vXpl/b/LixxtzfTS/PoBJN6W8ZrvqiDpU4HcLILqrOgDySfue1&#10;y5cSDwKeZ6CrUv+Xr34AAAD//wMAUEsBAi0AFAAGAAgAAAAhALaDOJL+AAAA4QEAABMAAAAAAAAA&#10;AAAAAAAAAAAAAFtDb250ZW50X1R5cGVzXS54bWxQSwECLQAUAAYACAAAACEAOP0h/9YAAACUAQAA&#10;CwAAAAAAAAAAAAAAAAAvAQAAX3JlbHMvLnJlbHNQSwECLQAUAAYACAAAACEAB8L8AA0CAAAcBAAA&#10;DgAAAAAAAAAAAAAAAAAuAgAAZHJzL2Uyb0RvYy54bWxQSwECLQAUAAYACAAAACEAif6oWdkAAAAE&#10;AQAADwAAAAAAAAAAAAAAAABnBAAAZHJzL2Rvd25yZXYueG1sUEsFBgAAAAAEAAQA8wAAAG0FAAAA&#10;AA==&#10;" filled="f" stroked="f">
              <v:textbox style="mso-fit-shape-to-text:t" inset="0,0,0,15pt">
                <w:txbxContent>
                  <w:p w14:paraId="0E74E150" w14:textId="34F4672C" w:rsidR="00692913" w:rsidRPr="0022734F" w:rsidRDefault="00692913">
                    <w:pPr>
                      <w:rPr>
                        <w:rFonts w:ascii="Aptos" w:eastAsia="Aptos" w:hAnsi="Aptos" w:cs="Aptos"/>
                        <w:noProof/>
                        <w:color w:val="000000"/>
                        <w:sz w:val="18"/>
                        <w:szCs w:val="18"/>
                      </w:rPr>
                    </w:pPr>
                    <w:r w:rsidRPr="0022734F">
                      <w:rPr>
                        <w:rFonts w:ascii="Aptos" w:eastAsia="Aptos" w:hAnsi="Aptos" w:cs="Aptos"/>
                        <w:noProof/>
                        <w:color w:val="000000"/>
                        <w:sz w:val="18"/>
                        <w:szCs w:val="18"/>
                      </w:rPr>
                      <w:t>IN-CONFIDENCE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845F336" w14:textId="3F36AD0E" w:rsidR="616FE8F8" w:rsidRDefault="00692913" w:rsidP="616FE8F8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1312" behindDoc="0" locked="0" layoutInCell="1" allowOverlap="1" wp14:anchorId="2F99C3AF" wp14:editId="0CA50BB6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857250" cy="323850"/>
              <wp:effectExtent l="0" t="0" r="0" b="0"/>
              <wp:wrapNone/>
              <wp:docPr id="825827449" name="Text Box 4" descr="IN-CONFIDENCE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57250" cy="323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10BE8ED" w14:textId="30F39B99" w:rsidR="00692913" w:rsidRPr="0022734F" w:rsidRDefault="00692913">
                          <w:pPr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18"/>
                              <w:szCs w:val="18"/>
                            </w:rPr>
                          </w:pPr>
                          <w:r w:rsidRPr="0022734F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18"/>
                              <w:szCs w:val="18"/>
                            </w:rPr>
                            <w:t>IN-CONFIDENCE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2F99C3AF" id="_x0000_t202" coordsize="21600,21600" o:spt="202" path="m,l,21600r21600,l21600,xe">
              <v:stroke joinstyle="miter"/>
              <v:path gradientshapeok="t" o:connecttype="rect"/>
            </v:shapetype>
            <v:shape id="Text Box 4" o:spid="_x0000_s1028" type="#_x0000_t202" alt="IN-CONFIDENCE" style="position:absolute;margin-left:0;margin-top:0;width:67.5pt;height:25.5pt;z-index:251661312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fU49DQIAABwEAAAOAAAAZHJzL2Uyb0RvYy54bWysU8tu2zAQvBfoPxC815IduE0Fy4GbwEUB&#10;IwngFDnTFGUJkLgESVtyv75DyrLbtKeiF2q0u9zH7HBx17cNOyrratI5n05SzpSWVNR6n/PvL+sP&#10;t5w5L3QhGtIq5yfl+N3y/btFZzI1o4qaQlmGJNplncl55b3JksTJSrXCTcgoDWdJthUev3afFFZ0&#10;yN42ySxNPyYd2cJYkso5WB8GJ1/G/GWppH8qS6c8a3KO3nw8bTx34UyWC5HtrTBVLc9tiH/oohW1&#10;RtFLqgfhBTvY+o9UbS0tOSr9RFKbUFnWUsUZMM00fTPNthJGxVlAjjMXmtz/Sysfj1vzbJnvv1CP&#10;BQZCOuMyB2OYpy9tG77olMEPCk8X2lTvmYTxdv5pNodHwnUzu7kFRpbketlY578qalkAObfYSiRL&#10;HDfOD6FjSKilaV03TdxMo38zIGewJNcOA/L9rmd1geJj9zsqThjK0rBvZ+S6RumNcP5ZWCwY3UK0&#10;/glH2VCXczojziqyP/5mD/HgHV7OOggm5xqK5qz5prGPoK0R2BHsIph+Tucp/PrQ3hNkOMWLMDJC&#10;WK1vRlhaal8h51UoBJfQEuVyvhvhvR+Ui+cg1WoVgyAjI/xGb40MqQNdgcuX/lVYcybcY1OPNKpJ&#10;ZG94H2LDTWdWBw/241ICtQORZ8YhwbjW83MJGv/1P0ZdH/XyJwAAAP//AwBQSwMEFAAGAAgAAAAh&#10;AIn+qFnZAAAABAEAAA8AAABkcnMvZG93bnJldi54bWxMj8FKw0AQhu+C77CM4M1u2lCRmE2RgqeK&#10;0NaLt+nuNIlmZ0N206Zv79SLXgZ+/uGbb8rV5Dt1oiG2gQ3MZxkoYhtcy7WBj/3rwxOomJAddoHJ&#10;wIUirKrbmxILF868pdMu1UogHAs00KTUF1pH25DHOAs9sXTHMHhMEodauwHPAvedXmTZo/bYslxo&#10;sKd1Q/Z7N3oDy216G995n39Oi8vXpl/b/LixxtzfTS/PoBJN6W8ZrvqiDpU4HcLILqrOgDySfue1&#10;y5cSDwKeZ6CrUv+Xr34AAAD//wMAUEsBAi0AFAAGAAgAAAAhALaDOJL+AAAA4QEAABMAAAAAAAAA&#10;AAAAAAAAAAAAAFtDb250ZW50X1R5cGVzXS54bWxQSwECLQAUAAYACAAAACEAOP0h/9YAAACUAQAA&#10;CwAAAAAAAAAAAAAAAAAvAQAAX3JlbHMvLnJlbHNQSwECLQAUAAYACAAAACEAan1OPQ0CAAAcBAAA&#10;DgAAAAAAAAAAAAAAAAAuAgAAZHJzL2Uyb0RvYy54bWxQSwECLQAUAAYACAAAACEAif6oWdkAAAAE&#10;AQAADwAAAAAAAAAAAAAAAABnBAAAZHJzL2Rvd25yZXYueG1sUEsFBgAAAAAEAAQA8wAAAG0FAAAA&#10;AA==&#10;" filled="f" stroked="f">
              <v:textbox style="mso-fit-shape-to-text:t" inset="0,0,0,15pt">
                <w:txbxContent>
                  <w:p w14:paraId="310BE8ED" w14:textId="30F39B99" w:rsidR="00692913" w:rsidRPr="0022734F" w:rsidRDefault="00692913">
                    <w:pPr>
                      <w:rPr>
                        <w:rFonts w:ascii="Aptos" w:eastAsia="Aptos" w:hAnsi="Aptos" w:cs="Aptos"/>
                        <w:noProof/>
                        <w:color w:val="000000"/>
                        <w:sz w:val="18"/>
                        <w:szCs w:val="18"/>
                      </w:rPr>
                    </w:pPr>
                    <w:r w:rsidRPr="0022734F">
                      <w:rPr>
                        <w:rFonts w:ascii="Aptos" w:eastAsia="Aptos" w:hAnsi="Aptos" w:cs="Aptos"/>
                        <w:noProof/>
                        <w:color w:val="000000"/>
                        <w:sz w:val="18"/>
                        <w:szCs w:val="18"/>
                      </w:rPr>
                      <w:t>IN-CONFIDENCE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2223702" w14:textId="77777777" w:rsidR="00465244" w:rsidRDefault="00465244" w:rsidP="00791403">
      <w:r>
        <w:separator/>
      </w:r>
    </w:p>
  </w:footnote>
  <w:footnote w:type="continuationSeparator" w:id="0">
    <w:p w14:paraId="2C083DB6" w14:textId="77777777" w:rsidR="00465244" w:rsidRDefault="00465244" w:rsidP="00791403">
      <w:r>
        <w:continuationSeparator/>
      </w:r>
    </w:p>
  </w:footnote>
  <w:footnote w:type="continuationNotice" w:id="1">
    <w:p w14:paraId="13F75DAF" w14:textId="77777777" w:rsidR="00465244" w:rsidRDefault="00465244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85915F2" w14:textId="49D0DB9E" w:rsidR="616FE8F8" w:rsidRDefault="616FE8F8" w:rsidP="616FE8F8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B876BF9"/>
    <w:multiLevelType w:val="hybridMultilevel"/>
    <w:tmpl w:val="5548FCDA"/>
    <w:lvl w:ilvl="0" w:tplc="C9240650">
      <w:start w:val="1"/>
      <w:numFmt w:val="bullet"/>
      <w:lvlText w:val=""/>
      <w:lvlJc w:val="left"/>
      <w:pPr>
        <w:ind w:left="822" w:hanging="360"/>
      </w:pPr>
      <w:rPr>
        <w:rFonts w:ascii="Wingdings" w:hAnsi="Wingdings" w:hint="default"/>
        <w:color w:val="C00000"/>
        <w:sz w:val="20"/>
        <w:szCs w:val="24"/>
      </w:rPr>
    </w:lvl>
    <w:lvl w:ilvl="1" w:tplc="13D8A574">
      <w:start w:val="1"/>
      <w:numFmt w:val="bullet"/>
      <w:lvlText w:val="•"/>
      <w:lvlJc w:val="left"/>
      <w:pPr>
        <w:ind w:left="1051" w:hanging="360"/>
      </w:pPr>
      <w:rPr>
        <w:rFonts w:hint="default"/>
      </w:rPr>
    </w:lvl>
    <w:lvl w:ilvl="2" w:tplc="CFBAC2BE">
      <w:start w:val="1"/>
      <w:numFmt w:val="bullet"/>
      <w:lvlText w:val="•"/>
      <w:lvlJc w:val="left"/>
      <w:pPr>
        <w:ind w:left="1280" w:hanging="360"/>
      </w:pPr>
      <w:rPr>
        <w:rFonts w:hint="default"/>
      </w:rPr>
    </w:lvl>
    <w:lvl w:ilvl="3" w:tplc="AA8A119E">
      <w:start w:val="1"/>
      <w:numFmt w:val="bullet"/>
      <w:lvlText w:val="•"/>
      <w:lvlJc w:val="left"/>
      <w:pPr>
        <w:ind w:left="1508" w:hanging="360"/>
      </w:pPr>
      <w:rPr>
        <w:rFonts w:hint="default"/>
      </w:rPr>
    </w:lvl>
    <w:lvl w:ilvl="4" w:tplc="3D5C6F56">
      <w:start w:val="1"/>
      <w:numFmt w:val="bullet"/>
      <w:lvlText w:val="•"/>
      <w:lvlJc w:val="left"/>
      <w:pPr>
        <w:ind w:left="1737" w:hanging="360"/>
      </w:pPr>
      <w:rPr>
        <w:rFonts w:hint="default"/>
      </w:rPr>
    </w:lvl>
    <w:lvl w:ilvl="5" w:tplc="9ABCA2DA">
      <w:start w:val="1"/>
      <w:numFmt w:val="bullet"/>
      <w:lvlText w:val="•"/>
      <w:lvlJc w:val="left"/>
      <w:pPr>
        <w:ind w:left="1966" w:hanging="360"/>
      </w:pPr>
      <w:rPr>
        <w:rFonts w:hint="default"/>
      </w:rPr>
    </w:lvl>
    <w:lvl w:ilvl="6" w:tplc="FF6682E2">
      <w:start w:val="1"/>
      <w:numFmt w:val="bullet"/>
      <w:lvlText w:val="•"/>
      <w:lvlJc w:val="left"/>
      <w:pPr>
        <w:ind w:left="2194" w:hanging="360"/>
      </w:pPr>
      <w:rPr>
        <w:rFonts w:hint="default"/>
      </w:rPr>
    </w:lvl>
    <w:lvl w:ilvl="7" w:tplc="82CEAF54">
      <w:start w:val="1"/>
      <w:numFmt w:val="bullet"/>
      <w:lvlText w:val="•"/>
      <w:lvlJc w:val="left"/>
      <w:pPr>
        <w:ind w:left="2423" w:hanging="360"/>
      </w:pPr>
      <w:rPr>
        <w:rFonts w:hint="default"/>
      </w:rPr>
    </w:lvl>
    <w:lvl w:ilvl="8" w:tplc="9E5EFEA6">
      <w:start w:val="1"/>
      <w:numFmt w:val="bullet"/>
      <w:lvlText w:val="•"/>
      <w:lvlJc w:val="left"/>
      <w:pPr>
        <w:ind w:left="2652" w:hanging="360"/>
      </w:pPr>
      <w:rPr>
        <w:rFonts w:hint="default"/>
      </w:rPr>
    </w:lvl>
  </w:abstractNum>
  <w:abstractNum w:abstractNumId="1" w15:restartNumberingAfterBreak="0">
    <w:nsid w:val="71C71DF9"/>
    <w:multiLevelType w:val="hybridMultilevel"/>
    <w:tmpl w:val="42481AA2"/>
    <w:lvl w:ilvl="0" w:tplc="A0520B04">
      <w:start w:val="1"/>
      <w:numFmt w:val="bullet"/>
      <w:lvlText w:val=""/>
      <w:lvlJc w:val="left"/>
      <w:pPr>
        <w:ind w:left="822" w:hanging="360"/>
      </w:pPr>
      <w:rPr>
        <w:rFonts w:ascii="Symbol" w:hAnsi="Symbol" w:hint="default"/>
        <w:color w:val="B3D155"/>
        <w:sz w:val="24"/>
        <w:szCs w:val="24"/>
      </w:rPr>
    </w:lvl>
    <w:lvl w:ilvl="1" w:tplc="13D8A574">
      <w:start w:val="1"/>
      <w:numFmt w:val="bullet"/>
      <w:lvlText w:val="•"/>
      <w:lvlJc w:val="left"/>
      <w:pPr>
        <w:ind w:left="1051" w:hanging="360"/>
      </w:pPr>
      <w:rPr>
        <w:rFonts w:hint="default"/>
      </w:rPr>
    </w:lvl>
    <w:lvl w:ilvl="2" w:tplc="CFBAC2BE">
      <w:start w:val="1"/>
      <w:numFmt w:val="bullet"/>
      <w:lvlText w:val="•"/>
      <w:lvlJc w:val="left"/>
      <w:pPr>
        <w:ind w:left="1280" w:hanging="360"/>
      </w:pPr>
      <w:rPr>
        <w:rFonts w:hint="default"/>
      </w:rPr>
    </w:lvl>
    <w:lvl w:ilvl="3" w:tplc="AA8A119E">
      <w:start w:val="1"/>
      <w:numFmt w:val="bullet"/>
      <w:lvlText w:val="•"/>
      <w:lvlJc w:val="left"/>
      <w:pPr>
        <w:ind w:left="1508" w:hanging="360"/>
      </w:pPr>
      <w:rPr>
        <w:rFonts w:hint="default"/>
      </w:rPr>
    </w:lvl>
    <w:lvl w:ilvl="4" w:tplc="3D5C6F56">
      <w:start w:val="1"/>
      <w:numFmt w:val="bullet"/>
      <w:lvlText w:val="•"/>
      <w:lvlJc w:val="left"/>
      <w:pPr>
        <w:ind w:left="1737" w:hanging="360"/>
      </w:pPr>
      <w:rPr>
        <w:rFonts w:hint="default"/>
      </w:rPr>
    </w:lvl>
    <w:lvl w:ilvl="5" w:tplc="9ABCA2DA">
      <w:start w:val="1"/>
      <w:numFmt w:val="bullet"/>
      <w:lvlText w:val="•"/>
      <w:lvlJc w:val="left"/>
      <w:pPr>
        <w:ind w:left="1966" w:hanging="360"/>
      </w:pPr>
      <w:rPr>
        <w:rFonts w:hint="default"/>
      </w:rPr>
    </w:lvl>
    <w:lvl w:ilvl="6" w:tplc="FF6682E2">
      <w:start w:val="1"/>
      <w:numFmt w:val="bullet"/>
      <w:lvlText w:val="•"/>
      <w:lvlJc w:val="left"/>
      <w:pPr>
        <w:ind w:left="2194" w:hanging="360"/>
      </w:pPr>
      <w:rPr>
        <w:rFonts w:hint="default"/>
      </w:rPr>
    </w:lvl>
    <w:lvl w:ilvl="7" w:tplc="82CEAF54">
      <w:start w:val="1"/>
      <w:numFmt w:val="bullet"/>
      <w:lvlText w:val="•"/>
      <w:lvlJc w:val="left"/>
      <w:pPr>
        <w:ind w:left="2423" w:hanging="360"/>
      </w:pPr>
      <w:rPr>
        <w:rFonts w:hint="default"/>
      </w:rPr>
    </w:lvl>
    <w:lvl w:ilvl="8" w:tplc="9E5EFEA6">
      <w:start w:val="1"/>
      <w:numFmt w:val="bullet"/>
      <w:lvlText w:val="•"/>
      <w:lvlJc w:val="left"/>
      <w:pPr>
        <w:ind w:left="2652" w:hanging="360"/>
      </w:pPr>
      <w:rPr>
        <w:rFonts w:hint="default"/>
      </w:rPr>
    </w:lvl>
  </w:abstractNum>
  <w:num w:numId="1" w16cid:durableId="1488859734">
    <w:abstractNumId w:val="1"/>
  </w:num>
  <w:num w:numId="2" w16cid:durableId="1253396718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/>
  <w:trackRevisions/>
  <w:defaultTabStop w:val="720"/>
  <w:drawingGridHorizontalSpacing w:val="110"/>
  <w:displayHorizontalDrawingGridEvery w:val="2"/>
  <w:characterSpacingControl w:val="doNotCompress"/>
  <w:hdrShapeDefaults>
    <o:shapedefaults v:ext="edit" spidmax="2051"/>
  </w:hdrShapeDefaults>
  <w:footnotePr>
    <w:footnote w:id="-1"/>
    <w:footnote w:id="0"/>
    <w:footnote w:id="1"/>
  </w:footnotePr>
  <w:endnotePr>
    <w:endnote w:id="-1"/>
    <w:endnote w:id="0"/>
    <w:endnote w:id="1"/>
  </w:endnotePr>
  <w:compat>
    <w:ulTrailSpace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D5AE7"/>
    <w:rsid w:val="000440E5"/>
    <w:rsid w:val="00073717"/>
    <w:rsid w:val="00083345"/>
    <w:rsid w:val="00086371"/>
    <w:rsid w:val="00091848"/>
    <w:rsid w:val="000A3D88"/>
    <w:rsid w:val="000B7599"/>
    <w:rsid w:val="000C1990"/>
    <w:rsid w:val="000F166A"/>
    <w:rsid w:val="001030D3"/>
    <w:rsid w:val="0011096C"/>
    <w:rsid w:val="00154EC8"/>
    <w:rsid w:val="001A58DF"/>
    <w:rsid w:val="001A5B59"/>
    <w:rsid w:val="001A6F2E"/>
    <w:rsid w:val="001E784D"/>
    <w:rsid w:val="001F47E1"/>
    <w:rsid w:val="002044E6"/>
    <w:rsid w:val="0022734F"/>
    <w:rsid w:val="00237089"/>
    <w:rsid w:val="00240E8E"/>
    <w:rsid w:val="00241960"/>
    <w:rsid w:val="00261B9D"/>
    <w:rsid w:val="00275946"/>
    <w:rsid w:val="002B4673"/>
    <w:rsid w:val="002C4CFC"/>
    <w:rsid w:val="002D0434"/>
    <w:rsid w:val="002D5A58"/>
    <w:rsid w:val="002D7947"/>
    <w:rsid w:val="002E6BAE"/>
    <w:rsid w:val="00346F15"/>
    <w:rsid w:val="00367F4C"/>
    <w:rsid w:val="003C7D7E"/>
    <w:rsid w:val="003E0294"/>
    <w:rsid w:val="003F5EF8"/>
    <w:rsid w:val="00415DC4"/>
    <w:rsid w:val="00433C07"/>
    <w:rsid w:val="00465244"/>
    <w:rsid w:val="0046656B"/>
    <w:rsid w:val="00470972"/>
    <w:rsid w:val="005115EF"/>
    <w:rsid w:val="0051748A"/>
    <w:rsid w:val="00540553"/>
    <w:rsid w:val="00557839"/>
    <w:rsid w:val="005A36DC"/>
    <w:rsid w:val="005A4663"/>
    <w:rsid w:val="005E05B3"/>
    <w:rsid w:val="005E3E5C"/>
    <w:rsid w:val="00611E0B"/>
    <w:rsid w:val="006561D3"/>
    <w:rsid w:val="00661274"/>
    <w:rsid w:val="00666684"/>
    <w:rsid w:val="006911F5"/>
    <w:rsid w:val="00692913"/>
    <w:rsid w:val="006D653D"/>
    <w:rsid w:val="006F3582"/>
    <w:rsid w:val="0073522A"/>
    <w:rsid w:val="00743919"/>
    <w:rsid w:val="00755AB7"/>
    <w:rsid w:val="00772B9E"/>
    <w:rsid w:val="007745F2"/>
    <w:rsid w:val="00791403"/>
    <w:rsid w:val="00797EE7"/>
    <w:rsid w:val="007E0ED4"/>
    <w:rsid w:val="0084191A"/>
    <w:rsid w:val="008D6EE8"/>
    <w:rsid w:val="00931072"/>
    <w:rsid w:val="00954B77"/>
    <w:rsid w:val="009A2FCE"/>
    <w:rsid w:val="009B5B79"/>
    <w:rsid w:val="009D5348"/>
    <w:rsid w:val="009E6B5F"/>
    <w:rsid w:val="009F2AE3"/>
    <w:rsid w:val="00A34DD0"/>
    <w:rsid w:val="00A80850"/>
    <w:rsid w:val="00A8212F"/>
    <w:rsid w:val="00AB79D0"/>
    <w:rsid w:val="00B044FC"/>
    <w:rsid w:val="00B06925"/>
    <w:rsid w:val="00B437CD"/>
    <w:rsid w:val="00B65969"/>
    <w:rsid w:val="00BB702F"/>
    <w:rsid w:val="00BD68BA"/>
    <w:rsid w:val="00C00AB8"/>
    <w:rsid w:val="00C45FB4"/>
    <w:rsid w:val="00C60AB7"/>
    <w:rsid w:val="00CA5F51"/>
    <w:rsid w:val="00D4241A"/>
    <w:rsid w:val="00D933E2"/>
    <w:rsid w:val="00DC2390"/>
    <w:rsid w:val="00DD1D8E"/>
    <w:rsid w:val="00DE553E"/>
    <w:rsid w:val="00E11952"/>
    <w:rsid w:val="00E3132F"/>
    <w:rsid w:val="00E55BF6"/>
    <w:rsid w:val="00E65DA9"/>
    <w:rsid w:val="00EF5B4B"/>
    <w:rsid w:val="00F76382"/>
    <w:rsid w:val="00FA6B4C"/>
    <w:rsid w:val="00FD289E"/>
    <w:rsid w:val="00FD5AE7"/>
    <w:rsid w:val="048C4AAA"/>
    <w:rsid w:val="0AA5E70A"/>
    <w:rsid w:val="0AD95979"/>
    <w:rsid w:val="125107C2"/>
    <w:rsid w:val="22A388DC"/>
    <w:rsid w:val="231764C2"/>
    <w:rsid w:val="2CDB2695"/>
    <w:rsid w:val="35044271"/>
    <w:rsid w:val="489ABD41"/>
    <w:rsid w:val="4A368DA2"/>
    <w:rsid w:val="557FAA59"/>
    <w:rsid w:val="55B1CFD8"/>
    <w:rsid w:val="616FE8F8"/>
    <w:rsid w:val="652669D3"/>
    <w:rsid w:val="770D2968"/>
    <w:rsid w:val="780EA144"/>
    <w:rsid w:val="7A595527"/>
    <w:rsid w:val="7BDF6A0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NZ" w:eastAsia="zh-TW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1"/>
    <o:shapelayout v:ext="edit">
      <o:idmap v:ext="edit" data="2"/>
    </o:shapelayout>
  </w:shapeDefaults>
  <w:decimalSymbol w:val="."/>
  <w:listSeparator w:val=","/>
  <w14:docId w14:val="1401EB03"/>
  <w15:docId w15:val="{5BB8BCAB-C08D-491C-B341-0A43B92251B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widowControl w:val="0"/>
      </w:pPr>
    </w:pPrDefault>
  </w:docDefaults>
  <w:latentStyles w:defLockedState="0" w:defUIPriority="99" w:defSemiHidden="0" w:defUnhideWhenUsed="0" w:defQFormat="0" w:count="376">
    <w:lsdException w:name="Normal" w:uiPriority="1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0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1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1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1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odyText">
    <w:name w:val="Body Text"/>
    <w:basedOn w:val="Normal"/>
    <w:uiPriority w:val="1"/>
    <w:qFormat/>
    <w:pPr>
      <w:ind w:left="822" w:hanging="360"/>
    </w:pPr>
    <w:rPr>
      <w:rFonts w:ascii="Arial" w:eastAsia="Arial" w:hAnsi="Arial"/>
    </w:rPr>
  </w:style>
  <w:style w:type="paragraph" w:styleId="ListParagraph">
    <w:name w:val="List Paragraph"/>
    <w:basedOn w:val="Normal"/>
    <w:uiPriority w:val="1"/>
    <w:qFormat/>
  </w:style>
  <w:style w:type="paragraph" w:customStyle="1" w:styleId="TableParagraph">
    <w:name w:val="Table Paragraph"/>
    <w:basedOn w:val="Normal"/>
    <w:uiPriority w:val="1"/>
    <w:qFormat/>
  </w:style>
  <w:style w:type="paragraph" w:styleId="Header">
    <w:name w:val="header"/>
    <w:basedOn w:val="Normal"/>
    <w:link w:val="HeaderChar"/>
    <w:uiPriority w:val="99"/>
    <w:unhideWhenUsed/>
    <w:rsid w:val="00791403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99"/>
    <w:rsid w:val="00791403"/>
  </w:style>
  <w:style w:type="paragraph" w:styleId="Footer">
    <w:name w:val="footer"/>
    <w:aliases w:val="Only"/>
    <w:basedOn w:val="Normal"/>
    <w:link w:val="FooterChar"/>
    <w:unhideWhenUsed/>
    <w:rsid w:val="00791403"/>
    <w:pPr>
      <w:tabs>
        <w:tab w:val="center" w:pos="4513"/>
        <w:tab w:val="right" w:pos="9026"/>
      </w:tabs>
    </w:pPr>
  </w:style>
  <w:style w:type="character" w:customStyle="1" w:styleId="FooterChar">
    <w:name w:val="Footer Char"/>
    <w:aliases w:val="Only Char"/>
    <w:basedOn w:val="DefaultParagraphFont"/>
    <w:link w:val="Footer"/>
    <w:rsid w:val="00791403"/>
  </w:style>
  <w:style w:type="paragraph" w:styleId="BalloonText">
    <w:name w:val="Balloon Text"/>
    <w:basedOn w:val="Normal"/>
    <w:link w:val="BalloonTextChar"/>
    <w:uiPriority w:val="99"/>
    <w:semiHidden/>
    <w:unhideWhenUsed/>
    <w:rsid w:val="002B4673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2B4673"/>
    <w:rPr>
      <w:rFonts w:ascii="Segoe UI" w:hAnsi="Segoe UI" w:cs="Segoe UI"/>
      <w:sz w:val="18"/>
      <w:szCs w:val="18"/>
    </w:rPr>
  </w:style>
  <w:style w:type="table" w:styleId="TableGrid">
    <w:name w:val="Table Grid"/>
    <w:basedOn w:val="TableNormal"/>
    <w:uiPriority w:val="59"/>
    <w:rsid w:val="00FB4123"/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customStyle="1" w:styleId="GMResourcesfooter">
    <w:name w:val="GM Resources footer"/>
    <w:basedOn w:val="Normal"/>
    <w:link w:val="GMResourcesfooterChar"/>
    <w:autoRedefine/>
    <w:qFormat/>
    <w:rsid w:val="000C1990"/>
    <w:pPr>
      <w:widowControl/>
      <w:pBdr>
        <w:top w:val="single" w:sz="8" w:space="1" w:color="auto"/>
      </w:pBdr>
      <w:spacing w:line="360" w:lineRule="auto"/>
    </w:pPr>
    <w:rPr>
      <w:rFonts w:ascii="Trebuchet MS" w:eastAsiaTheme="minorEastAsia" w:hAnsi="Trebuchet MS"/>
      <w:kern w:val="2"/>
      <w:sz w:val="14"/>
      <w:lang w:val="en-NZ" w:eastAsia="zh-CN"/>
      <w14:ligatures w14:val="standardContextual"/>
    </w:rPr>
  </w:style>
  <w:style w:type="character" w:customStyle="1" w:styleId="GMResourcesfooterChar">
    <w:name w:val="GM Resources footer Char"/>
    <w:basedOn w:val="DefaultParagraphFont"/>
    <w:link w:val="GMResourcesfooter"/>
    <w:rsid w:val="000C1990"/>
    <w:rPr>
      <w:rFonts w:ascii="Trebuchet MS" w:eastAsiaTheme="minorEastAsia" w:hAnsi="Trebuchet MS"/>
      <w:kern w:val="2"/>
      <w:sz w:val="14"/>
      <w:lang w:val="en-NZ" w:eastAsia="zh-CN"/>
      <w14:ligatures w14:val="standardContextual"/>
    </w:rPr>
  </w:style>
  <w:style w:type="paragraph" w:styleId="Revision">
    <w:name w:val="Revision"/>
    <w:hidden/>
    <w:uiPriority w:val="99"/>
    <w:semiHidden/>
    <w:rsid w:val="00BB702F"/>
    <w:pPr>
      <w:widowControl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footnotes" Target="footnotes.xml"/><Relationship Id="rId13" Type="http://schemas.openxmlformats.org/officeDocument/2006/relationships/footer" Target="footer3.xml"/><Relationship Id="rId3" Type="http://schemas.openxmlformats.org/officeDocument/2006/relationships/customXml" Target="../customXml/item3.xml"/><Relationship Id="rId7" Type="http://schemas.openxmlformats.org/officeDocument/2006/relationships/webSettings" Target="webSettings.xml"/><Relationship Id="rId12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4.xml"/><Relationship Id="rId1" Type="http://schemas.openxmlformats.org/officeDocument/2006/relationships/customXml" Target="../customXml/item1.xml"/><Relationship Id="rId6" Type="http://schemas.openxmlformats.org/officeDocument/2006/relationships/settings" Target="settings.xml"/><Relationship Id="rId11" Type="http://schemas.openxmlformats.org/officeDocument/2006/relationships/footer" Target="footer2.xml"/><Relationship Id="rId5" Type="http://schemas.openxmlformats.org/officeDocument/2006/relationships/styles" Target="styles.xml"/><Relationship Id="rId15" Type="http://schemas.openxmlformats.org/officeDocument/2006/relationships/theme" Target="theme/theme1.xml"/><Relationship Id="rId10" Type="http://schemas.openxmlformats.org/officeDocument/2006/relationships/footer" Target="footer1.xml"/><Relationship Id="rId4" Type="http://schemas.openxmlformats.org/officeDocument/2006/relationships/numbering" Target="numbering.xml"/><Relationship Id="rId9" Type="http://schemas.openxmlformats.org/officeDocument/2006/relationships/endnotes" Target="endnotes.xml"/><Relationship Id="rId14" Type="http://schemas.openxmlformats.org/officeDocument/2006/relationships/fontTable" Target="fontTable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rtFlow xmlns="3df8e0aa-a77b-41e5-9dc7-1463ee9a0200" xsi:nil="true"/>
    <TaxCatchAll xmlns="11ceafb5-5da8-4da7-bf55-fe6ec3cb858f">
      <Value>5</Value>
      <Value>2</Value>
      <Value>1</Value>
    </TaxCatchAll>
    <DCCode xmlns="a9561c3d-3862-489b-8142-b8441728c86e">278</DCCode>
    <PublishDate xmlns="a9561c3d-3862-489b-8142-b8441728c86e">2026-08-29T12:00:00+00:00</PublishDate>
    <b642828c4bd748f98225c48c3b0e5405 xmlns="11ceafb5-5da8-4da7-bf55-fe6ec3cb858f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Information</TermName>
          <TermId xmlns="http://schemas.microsoft.com/office/infopath/2007/PartnerControls">8d7fd696-cd16-46b7-85a3-05f203c26b60</TermId>
        </TermInfo>
      </Terms>
    </b642828c4bd748f98225c48c3b0e5405>
    <ETQDocNumber xmlns="a9561c3d-3862-489b-8142-b8441728c86e" xsi:nil="true"/>
    <bd6cf8cfe18340458fdd3d2db43b49c4 xmlns="11ceafb5-5da8-4da7-bf55-fe6ec3cb858f">
      <Terms xmlns="http://schemas.microsoft.com/office/infopath/2007/PartnerControls">
        <TermInfo xmlns="http://schemas.microsoft.com/office/infopath/2007/PartnerControls">
          <TermName xmlns="http://schemas.microsoft.com/office/infopath/2007/PartnerControls">Zespri</TermName>
          <TermId xmlns="http://schemas.microsoft.com/office/infopath/2007/PartnerControls">3e20acf3-cd56-450c-9a24-6d2253261356</TermId>
        </TermInfo>
      </Terms>
    </bd6cf8cfe18340458fdd3d2db43b49c4>
    <ifd31b9d01384da3a2c29a89e9407e7a xmlns="11ceafb5-5da8-4da7-bf55-fe6ec3cb858f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Quality Technical</TermName>
          <TermId xmlns="http://schemas.microsoft.com/office/infopath/2007/PartnerControls">ba2876b9-9e41-4a92-aa22-7045ebeab83f</TermId>
        </TermInfo>
      </Terms>
    </ifd31b9d01384da3a2c29a89e9407e7a>
    <DocTypeChoice xmlns="a9561c3d-3862-489b-8142-b8441728c86e">Resources</DocTypeChoice>
    <ETQLink xmlns="a9561c3d-3862-489b-8142-b8441728c86e">
      <Url xsi:nil="true"/>
      <Description xsi:nil="true"/>
    </ETQLink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GQT Controlled Document" ma:contentTypeID="0x010100BD80C5A6E3BE6B41A2427F16147D47A4000E4000DD5E614016A8D990ED8E9682EE00F310DD9BF4303C4DA1B14F1C3447AA29003385FE642F80DF47900C1E07EF5020E3" ma:contentTypeVersion="48" ma:contentTypeDescription="" ma:contentTypeScope="" ma:versionID="cb9e33e10cb86ec22699b180ac3461d3">
  <xsd:schema xmlns:xsd="http://www.w3.org/2001/XMLSchema" xmlns:xs="http://www.w3.org/2001/XMLSchema" xmlns:p="http://schemas.microsoft.com/office/2006/metadata/properties" xmlns:ns2="a9561c3d-3862-489b-8142-b8441728c86e" xmlns:ns3="11ceafb5-5da8-4da7-bf55-fe6ec3cb858f" xmlns:ns4="3df8e0aa-a77b-41e5-9dc7-1463ee9a0200" targetNamespace="http://schemas.microsoft.com/office/2006/metadata/properties" ma:root="true" ma:fieldsID="208e9dc8678d7789ee1ac7c70f26e3a4" ns2:_="" ns3:_="" ns4:_="">
    <xsd:import namespace="a9561c3d-3862-489b-8142-b8441728c86e"/>
    <xsd:import namespace="11ceafb5-5da8-4da7-bf55-fe6ec3cb858f"/>
    <xsd:import namespace="3df8e0aa-a77b-41e5-9dc7-1463ee9a0200"/>
    <xsd:element name="properties">
      <xsd:complexType>
        <xsd:sequence>
          <xsd:element name="documentManagement">
            <xsd:complexType>
              <xsd:all>
                <xsd:element ref="ns2:DCCode" minOccurs="0"/>
                <xsd:element ref="ns2:PublishDate" minOccurs="0"/>
                <xsd:element ref="ns2:DocTypeChoice" minOccurs="0"/>
                <xsd:element ref="ns2:ETQDocNumber" minOccurs="0"/>
                <xsd:element ref="ns2:ETQLink" minOccurs="0"/>
                <xsd:element ref="ns3:ifd31b9d01384da3a2c29a89e9407e7a" minOccurs="0"/>
                <xsd:element ref="ns3:b642828c4bd748f98225c48c3b0e5405" minOccurs="0"/>
                <xsd:element ref="ns3:TaxCatchAll" minOccurs="0"/>
                <xsd:element ref="ns3:TaxCatchAllLabel" minOccurs="0"/>
                <xsd:element ref="ns3:bd6cf8cfe18340458fdd3d2db43b49c4" minOccurs="0"/>
                <xsd:element ref="ns2:DCCode_x003a_DocOwnerRole" minOccurs="0"/>
                <xsd:element ref="ns2:DC_x0020_Code_x003a_DocControllerEmail" minOccurs="0"/>
                <xsd:element ref="ns2:DC_x0020_Code_x003a_DocController" minOccurs="0"/>
                <xsd:element ref="ns2:DCCode_x003a_Review_x0020_to_x0020_Start" minOccurs="0"/>
                <xsd:element ref="ns2:DCCode_x003a_Review_x0020_to_x0020_End" minOccurs="0"/>
                <xsd:element ref="ns2:DCCode_x003a_LanguageCalculated" minOccurs="0"/>
                <xsd:element ref="ns2:DCCode_x003a_SCCalculated" minOccurs="0"/>
                <xsd:element ref="ns2:DCCode_x003a_CountryCalculated" minOccurs="0"/>
                <xsd:element ref="ns2:DCCode_x003a_HostCalculated" minOccurs="0"/>
                <xsd:element ref="ns2:DC_x0020_Code_x003a_DocOwner" minOccurs="0"/>
                <xsd:element ref="ns4:StartFlow" minOccurs="0"/>
                <xsd:element ref="ns4:MediaServiceMetadata" minOccurs="0"/>
                <xsd:element ref="ns4:MediaServiceFastMetadata" minOccurs="0"/>
                <xsd:element ref="ns4:MediaServiceObjectDetectorVersions" minOccurs="0"/>
                <xsd:element ref="ns2:SharedWithUsers" minOccurs="0"/>
                <xsd:element ref="ns2:SharedWithDetails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561c3d-3862-489b-8142-b8441728c86e" elementFormDefault="qualified">
    <xsd:import namespace="http://schemas.microsoft.com/office/2006/documentManagement/types"/>
    <xsd:import namespace="http://schemas.microsoft.com/office/infopath/2007/PartnerControls"/>
    <xsd:element name="DCCode" ma:index="1" nillable="true" ma:displayName="DC Code" ma:format="Dropdown" ma:list="93ae6a64-695a-4a00-8bc5-8bc4d0b799aa" ma:internalName="DCCode" ma:showField="Title">
      <xsd:simpleType>
        <xsd:restriction base="dms:Lookup"/>
      </xsd:simpleType>
    </xsd:element>
    <xsd:element name="PublishDate" ma:index="2" nillable="true" ma:displayName="Publish Date" ma:format="DateOnly" ma:internalName="PublishDate">
      <xsd:simpleType>
        <xsd:restriction base="dms:DateTime"/>
      </xsd:simpleType>
    </xsd:element>
    <xsd:element name="DocTypeChoice" ma:index="3" nillable="true" ma:displayName="Doc Type" ma:format="Dropdown" ma:internalName="DocTypeChoice">
      <xsd:simpleType>
        <xsd:restriction base="dms:Choice">
          <xsd:enumeration value="Checklist"/>
          <xsd:enumeration value="Factsheet"/>
          <xsd:enumeration value="Form"/>
          <xsd:enumeration value="Framework"/>
          <xsd:enumeration value="Guide"/>
          <xsd:enumeration value="Manual"/>
          <xsd:enumeration value="NOC"/>
          <xsd:enumeration value="Policy"/>
          <xsd:enumeration value="Position Paper"/>
          <xsd:enumeration value="Process Map"/>
          <xsd:enumeration value="Register"/>
          <xsd:enumeration value="Resources"/>
          <xsd:enumeration value="Regulations/Acts"/>
          <xsd:enumeration value="SOP"/>
          <xsd:enumeration value="Standard/Specification"/>
          <xsd:enumeration value="Training"/>
          <xsd:enumeration value="Tech Sheets"/>
          <xsd:enumeration value="Template"/>
        </xsd:restriction>
      </xsd:simpleType>
    </xsd:element>
    <xsd:element name="ETQDocNumber" ma:index="4" nillable="true" ma:displayName="ETQ Doc Number" ma:internalName="ETQDocNumber">
      <xsd:simpleType>
        <xsd:restriction base="dms:Text">
          <xsd:maxLength value="255"/>
        </xsd:restriction>
      </xsd:simpleType>
    </xsd:element>
    <xsd:element name="ETQLink" ma:index="5" nillable="true" ma:displayName="ETQ Link" ma:format="Hyperlink" ma:internalName="ETQLink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DCCode_x003a_DocOwnerRole" ma:index="21" nillable="true" ma:displayName="Doc Owner" ma:list="{93ae6a64-695a-4a00-8bc5-8bc4d0b799aa}" ma:internalName="DCCode_x003A_DocOwnerRole" ma:readOnly="true" ma:showField="DocOwnerRole" ma:web="a9561c3d-3862-489b-8142-b8441728c86e">
      <xsd:simpleType>
        <xsd:restriction base="dms:Lookup"/>
      </xsd:simpleType>
    </xsd:element>
    <xsd:element name="DC_x0020_Code_x003a_DocControllerEmail" ma:index="22" nillable="true" ma:displayName="Doc Controller Email" ma:list="{93ae6a64-695a-4a00-8bc5-8bc4d0b799aa}" ma:internalName="DC_x0020_Code_x003A_DocControllerEmail" ma:readOnly="true" ma:showField="DocControllerEmail" ma:web="a9561c3d-3862-489b-8142-b8441728c86e">
      <xsd:simpleType>
        <xsd:restriction base="dms:Lookup"/>
      </xsd:simpleType>
    </xsd:element>
    <xsd:element name="DC_x0020_Code_x003a_DocController" ma:index="23" nillable="true" ma:displayName="Doc Controller" ma:list="{93ae6a64-695a-4a00-8bc5-8bc4d0b799aa}" ma:internalName="DC_x0020_Code_x003A_DocController" ma:readOnly="true" ma:showField="DocController0" ma:web="a9561c3d-3862-489b-8142-b8441728c86e">
      <xsd:simpleType>
        <xsd:restriction base="dms:Lookup"/>
      </xsd:simpleType>
    </xsd:element>
    <xsd:element name="DCCode_x003a_Review_x0020_to_x0020_Start" ma:index="24" nillable="true" ma:displayName="Review to Start" ma:list="{93ae6a64-695a-4a00-8bc5-8bc4d0b799aa}" ma:internalName="DCCode_x003A_Review_x0020_to_x0020_Start" ma:readOnly="true" ma:showField="ReviewtoStart" ma:web="a9561c3d-3862-489b-8142-b8441728c86e">
      <xsd:simpleType>
        <xsd:restriction base="dms:Lookup"/>
      </xsd:simpleType>
    </xsd:element>
    <xsd:element name="DCCode_x003a_Review_x0020_to_x0020_End" ma:index="25" nillable="true" ma:displayName="Review to End" ma:list="{93ae6a64-695a-4a00-8bc5-8bc4d0b799aa}" ma:internalName="DCCode_x003A_Review_x0020_to_x0020_End" ma:readOnly="true" ma:showField="ReviewtoEnd" ma:web="a9561c3d-3862-489b-8142-b8441728c86e">
      <xsd:simpleType>
        <xsd:restriction base="dms:Lookup"/>
      </xsd:simpleType>
    </xsd:element>
    <xsd:element name="DCCode_x003a_LanguageCalculated" ma:index="26" nillable="true" ma:displayName="Language" ma:list="{93ae6a64-695a-4a00-8bc5-8bc4d0b799aa}" ma:internalName="DCCode_x003A_LanguageCalculated" ma:readOnly="true" ma:showField="LanguageCalculated" ma:web="a9561c3d-3862-489b-8142-b8441728c86e">
      <xsd:simpleType>
        <xsd:restriction base="dms:Lookup"/>
      </xsd:simpleType>
    </xsd:element>
    <xsd:element name="DCCode_x003a_SCCalculated" ma:index="27" nillable="true" ma:displayName="SC" ma:list="{93ae6a64-695a-4a00-8bc5-8bc4d0b799aa}" ma:internalName="DCCode_x003A_SCCalculated" ma:readOnly="true" ma:showField="SCCalculated" ma:web="a9561c3d-3862-489b-8142-b8441728c86e">
      <xsd:simpleType>
        <xsd:restriction base="dms:Lookup"/>
      </xsd:simpleType>
    </xsd:element>
    <xsd:element name="DCCode_x003a_CountryCalculated" ma:index="28" nillable="true" ma:displayName="Country" ma:list="{93ae6a64-695a-4a00-8bc5-8bc4d0b799aa}" ma:internalName="DCCode_x003A_CountryCalculated" ma:readOnly="true" ma:showField="CountryCalculated" ma:web="a9561c3d-3862-489b-8142-b8441728c86e">
      <xsd:simpleType>
        <xsd:restriction base="dms:Lookup"/>
      </xsd:simpleType>
    </xsd:element>
    <xsd:element name="DCCode_x003a_HostCalculated" ma:index="29" nillable="true" ma:displayName="Host" ma:list="{93ae6a64-695a-4a00-8bc5-8bc4d0b799aa}" ma:internalName="DCCode_x003A_HostCalculated" ma:readOnly="true" ma:showField="HostCalculated" ma:web="a9561c3d-3862-489b-8142-b8441728c86e">
      <xsd:simpleType>
        <xsd:restriction base="dms:Lookup"/>
      </xsd:simpleType>
    </xsd:element>
    <xsd:element name="DC_x0020_Code_x003a_DocOwner" ma:index="30" nillable="true" ma:displayName="Doc Owner" ma:list="{93ae6a64-695a-4a00-8bc5-8bc4d0b799aa}" ma:internalName="DC_x0020_Code_x003A_DocOwner" ma:readOnly="true" ma:showField="DocOwner" ma:web="a9561c3d-3862-489b-8142-b8441728c86e">
      <xsd:simpleType>
        <xsd:restriction base="dms:Lookup"/>
      </xsd:simpleType>
    </xsd:element>
    <xsd:element name="SharedWithUsers" ma:index="3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1ceafb5-5da8-4da7-bf55-fe6ec3cb858f" elementFormDefault="qualified">
    <xsd:import namespace="http://schemas.microsoft.com/office/2006/documentManagement/types"/>
    <xsd:import namespace="http://schemas.microsoft.com/office/infopath/2007/PartnerControls"/>
    <xsd:element name="ifd31b9d01384da3a2c29a89e9407e7a" ma:index="10" nillable="true" ma:taxonomy="true" ma:internalName="ifd31b9d01384da3a2c29a89e9407e7a" ma:taxonomyFieldName="SolarDepartment" ma:displayName="Department" ma:readOnly="false" ma:default="4;#All|c34a68e2-6710-417b-8546-80400a83987a" ma:fieldId="{2fd31b9d-0138-4da3-a2c2-9a89e9407e7a}" ma:taxonomyMulti="true" ma:sspId="d3d1547a-bedc-429e-855f-997d4b43c289" ma:termSetId="51f918a1-c518-4c18-99a2-000b05c938a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642828c4bd748f98225c48c3b0e5405" ma:index="14" nillable="true" ma:taxonomy="true" ma:internalName="b642828c4bd748f98225c48c3b0e5405" ma:taxonomyFieldName="SolarDocumentType" ma:displayName="Document Type" ma:readOnly="false" ma:default="1;#Information|8d7fd696-cd16-46b7-85a3-05f203c26b60" ma:fieldId="{b642828c-4bd7-48f9-8225-c48c3b0e5405}" ma:sspId="d3d1547a-bedc-429e-855f-997d4b43c289" ma:termSetId="d47cdce7-c225-447f-abea-588b39dba8f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5" nillable="true" ma:displayName="Taxonomy Catch All Column" ma:hidden="true" ma:list="{a56e46ed-37c8-4750-b990-f96060ca6b52}" ma:internalName="TaxCatchAll" ma:showField="CatchAllData" ma:web="a9561c3d-3862-489b-8142-b8441728c86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6" nillable="true" ma:displayName="Taxonomy Catch All Column1" ma:hidden="true" ma:list="{a56e46ed-37c8-4750-b990-f96060ca6b52}" ma:internalName="TaxCatchAllLabel" ma:readOnly="true" ma:showField="CatchAllDataLabel" ma:web="a9561c3d-3862-489b-8142-b8441728c86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bd6cf8cfe18340458fdd3d2db43b49c4" ma:index="18" nillable="true" ma:taxonomy="true" ma:internalName="bd6cf8cfe18340458fdd3d2db43b49c4" ma:taxonomyFieldName="SolarOrganisation" ma:displayName="Organisation" ma:default="2;#Zespri|3e20acf3-cd56-450c-9a24-6d2253261356" ma:fieldId="{bd6cf8cf-e183-4045-8fdd-3d2db43b49c4}" ma:sspId="d3d1547a-bedc-429e-855f-997d4b43c289" ma:termSetId="e7de7b02-cdba-4ed3-bf87-c3b75f7bc3e4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f8e0aa-a77b-41e5-9dc7-1463ee9a0200" elementFormDefault="qualified">
    <xsd:import namespace="http://schemas.microsoft.com/office/2006/documentManagement/types"/>
    <xsd:import namespace="http://schemas.microsoft.com/office/infopath/2007/PartnerControls"/>
    <xsd:element name="StartFlow" ma:index="31" nillable="true" ma:displayName="Request Doc Change" ma:internalName="StartFlow">
      <xsd:simpleType>
        <xsd:restriction base="dms:Text">
          <xsd:maxLength value="255"/>
        </xsd:restriction>
      </xsd:simpleType>
    </xsd:element>
    <xsd:element name="MediaServiceMetadata" ma:index="3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3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6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haredContentType xmlns="Microsoft.SharePoint.Taxonomy.ContentTypeSync" SourceId="d3d1547a-bedc-429e-855f-997d4b43c289" ContentTypeId="0x010100BD80C5A6E3BE6B41A2427F16147D47A4000E4000DD5E614016A8D990ED8E9682EE" PreviousValue="false" LastSyncTimeStamp="2020-08-04T22:25:40.393Z"/>
</file>

<file path=customXml/itemProps1.xml><?xml version="1.0" encoding="utf-8"?>
<ds:datastoreItem xmlns:ds="http://schemas.openxmlformats.org/officeDocument/2006/customXml" ds:itemID="{61021A28-B7EF-44FC-AC58-B2776BA0C65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88232CA-1671-4EC3-B450-C2D4DFE4B3A2}">
  <ds:schemaRefs>
    <ds:schemaRef ds:uri="http://purl.org/dc/terms/"/>
    <ds:schemaRef ds:uri="http://purl.org/dc/elements/1.1/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a2538409-0b36-4e20-a586-4ab3064736e1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8218A75-1F9B-41C5-AB85-E0A42CECFD50}"/>
</file>

<file path=customXml/itemProps4.xml><?xml version="1.0" encoding="utf-8"?>
<ds:datastoreItem xmlns:ds="http://schemas.openxmlformats.org/officeDocument/2006/customXml" ds:itemID="{7F4B0C23-7AB5-45C2-B9B1-1EDFFF7DCC34}"/>
</file>

<file path=docMetadata/LabelInfo.xml><?xml version="1.0" encoding="utf-8"?>
<clbl:labelList xmlns:clbl="http://schemas.microsoft.com/office/2020/mipLabelMetadata">
  <clbl:label id="{dc00c396-451c-41a2-bc26-c46040ea5720}" enabled="1" method="Standard" siteId="{12195580-07d4-4e96-9881-6df6432df90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</TotalTime>
  <Pages>1</Pages>
  <Words>117</Words>
  <Characters>620</Characters>
  <Application>Microsoft Office Word</Application>
  <DocSecurity>0</DocSecurity>
  <Lines>13</Lines>
  <Paragraphs>7</Paragraphs>
  <ScaleCrop>false</ScaleCrop>
  <Company>Zespri International Ltd</Company>
  <LinksUpToDate>false</LinksUpToDate>
  <CharactersWithSpaces>730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mcdermk</dc:creator>
  <cp:lastModifiedBy>Gale Carter</cp:lastModifiedBy>
  <cp:revision>83</cp:revision>
  <cp:lastPrinted>2023-06-27T04:25:00Z</cp:lastPrinted>
  <dcterms:created xsi:type="dcterms:W3CDTF">2025-08-13T21:35:00Z</dcterms:created>
  <dcterms:modified xsi:type="dcterms:W3CDTF">2026-03-26T03:37:00Z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2011-08-05T00:00:00Z</vt:filetime>
  </property>
  <property fmtid="{D5CDD505-2E9C-101B-9397-08002B2CF9AE}" pid="3" name="LastSaved">
    <vt:filetime>2016-03-16T00:00:00Z</vt:filetime>
  </property>
  <property fmtid="{D5CDD505-2E9C-101B-9397-08002B2CF9AE}" pid="4" name="_dlc_DocIdItemGuid">
    <vt:lpwstr>929c0f5f-a2a9-43b8-938c-85b42228fa45</vt:lpwstr>
  </property>
  <property fmtid="{D5CDD505-2E9C-101B-9397-08002B2CF9AE}" pid="5" name="ContentTypeId">
    <vt:lpwstr>0x010100BD80C5A6E3BE6B41A2427F16147D47A4000E4000DD5E614016A8D990ED8E9682EE00F310DD9BF4303C4DA1B14F1C3447AA29003385FE642F80DF47900C1E07EF5020E3</vt:lpwstr>
  </property>
  <property fmtid="{D5CDD505-2E9C-101B-9397-08002B2CF9AE}" pid="6" name="Order">
    <vt:r8>5600</vt:r8>
  </property>
  <property fmtid="{D5CDD505-2E9C-101B-9397-08002B2CF9AE}" pid="7" name="Doc Status">
    <vt:lpwstr>Final</vt:lpwstr>
  </property>
  <property fmtid="{D5CDD505-2E9C-101B-9397-08002B2CF9AE}" pid="8" name="xd_Signature">
    <vt:bool>false</vt:bool>
  </property>
  <property fmtid="{D5CDD505-2E9C-101B-9397-08002B2CF9AE}" pid="9" name="xd_ProgID">
    <vt:lpwstr/>
  </property>
  <property fmtid="{D5CDD505-2E9C-101B-9397-08002B2CF9AE}" pid="10" name="Document Type">
    <vt:lpwstr>GAP Resources</vt:lpwstr>
  </property>
  <property fmtid="{D5CDD505-2E9C-101B-9397-08002B2CF9AE}" pid="11" name="ComplianceAssetId">
    <vt:lpwstr/>
  </property>
  <property fmtid="{D5CDD505-2E9C-101B-9397-08002B2CF9AE}" pid="12" name="TemplateUrl">
    <vt:lpwstr/>
  </property>
  <property fmtid="{D5CDD505-2E9C-101B-9397-08002B2CF9AE}" pid="13" name="Document Number">
    <vt:r8>4</vt:r8>
  </property>
  <property fmtid="{D5CDD505-2E9C-101B-9397-08002B2CF9AE}" pid="14" name="SolarLocation">
    <vt:lpwstr>6;#New Zealand|33a358c1-14a9-4fc9-9998-621a843d2b45</vt:lpwstr>
  </property>
  <property fmtid="{D5CDD505-2E9C-101B-9397-08002B2CF9AE}" pid="15" name="_ExtendedDescription">
    <vt:lpwstr/>
  </property>
  <property fmtid="{D5CDD505-2E9C-101B-9397-08002B2CF9AE}" pid="16" name="SolarDocumentType">
    <vt:lpwstr>1;#Information|8d7fd696-cd16-46b7-85a3-05f203c26b60</vt:lpwstr>
  </property>
  <property fmtid="{D5CDD505-2E9C-101B-9397-08002B2CF9AE}" pid="17" name="SolarDepartment">
    <vt:lpwstr>5;#Global Quality Technical|ba2876b9-9e41-4a92-aa22-7045ebeab83f</vt:lpwstr>
  </property>
  <property fmtid="{D5CDD505-2E9C-101B-9397-08002B2CF9AE}" pid="18" name="SolarOrganisation">
    <vt:lpwstr>2;#Zespri|3e20acf3-cd56-450c-9a24-6d2253261356</vt:lpwstr>
  </property>
  <property fmtid="{D5CDD505-2E9C-101B-9397-08002B2CF9AE}" pid="19" name="MediaServiceImageTags">
    <vt:lpwstr/>
  </property>
  <property fmtid="{D5CDD505-2E9C-101B-9397-08002B2CF9AE}" pid="20" name="lcf76f155ced4ddcb4097134ff3c332f">
    <vt:lpwstr/>
  </property>
  <property fmtid="{D5CDD505-2E9C-101B-9397-08002B2CF9AE}" pid="21" name="NB">
    <vt:lpwstr>word version</vt:lpwstr>
  </property>
  <property fmtid="{D5CDD505-2E9C-101B-9397-08002B2CF9AE}" pid="22" name="Othernotes">
    <vt:lpwstr/>
  </property>
  <property fmtid="{D5CDD505-2E9C-101B-9397-08002B2CF9AE}" pid="23" name="ClassificationContentMarkingFooterShapeIds">
    <vt:lpwstr>4e656725,6fd8a0c2,5551a8ed,31392079</vt:lpwstr>
  </property>
  <property fmtid="{D5CDD505-2E9C-101B-9397-08002B2CF9AE}" pid="24" name="ClassificationContentMarkingFooterFontProps">
    <vt:lpwstr>#000000,9,Aptos</vt:lpwstr>
  </property>
  <property fmtid="{D5CDD505-2E9C-101B-9397-08002B2CF9AE}" pid="25" name="ClassificationContentMarkingFooterText">
    <vt:lpwstr>IN-CONFIDENCE</vt:lpwstr>
  </property>
  <property fmtid="{D5CDD505-2E9C-101B-9397-08002B2CF9AE}" pid="26" name="_SourceUrl">
    <vt:lpwstr/>
  </property>
  <property fmtid="{D5CDD505-2E9C-101B-9397-08002B2CF9AE}" pid="27" name="_SharedFileIndex">
    <vt:lpwstr/>
  </property>
  <property fmtid="{D5CDD505-2E9C-101B-9397-08002B2CF9AE}" pid="28" name="AnyotherApprovalrequired">
    <vt:lpwstr>;#Owner only;#</vt:lpwstr>
  </property>
  <property fmtid="{D5CDD505-2E9C-101B-9397-08002B2CF9AE}" pid="29" name="Contributors">
    <vt:lpwstr>110;#i:0#.f|membership|jude.reyland@zespri.com;#143;#i:0#.f|membership|tahauk@zespri.com</vt:lpwstr>
  </property>
  <property fmtid="{D5CDD505-2E9C-101B-9397-08002B2CF9AE}" pid="30" name="Owner">
    <vt:lpwstr>79;#Phil Thomson</vt:lpwstr>
  </property>
  <property fmtid="{D5CDD505-2E9C-101B-9397-08002B2CF9AE}" pid="31" name="TriggerFlowInfo">
    <vt:lpwstr/>
  </property>
  <property fmtid="{D5CDD505-2E9C-101B-9397-08002B2CF9AE}" pid="32" name="ReviewFrequency">
    <vt:lpwstr>Annual</vt:lpwstr>
  </property>
  <property fmtid="{D5CDD505-2E9C-101B-9397-08002B2CF9AE}" pid="33" name="Notes">
    <vt:lpwstr>Ready for Publish 2026</vt:lpwstr>
  </property>
</Properties>
</file>